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286" r:id="rId2"/>
    <p:sldId id="294" r:id="rId3"/>
    <p:sldId id="258" r:id="rId4"/>
    <p:sldId id="266" r:id="rId5"/>
    <p:sldId id="267" r:id="rId6"/>
    <p:sldId id="268" r:id="rId7"/>
    <p:sldId id="296" r:id="rId8"/>
    <p:sldId id="274" r:id="rId9"/>
    <p:sldId id="275" r:id="rId10"/>
    <p:sldId id="276" r:id="rId11"/>
    <p:sldId id="291" r:id="rId12"/>
    <p:sldId id="289" r:id="rId13"/>
    <p:sldId id="290" r:id="rId14"/>
    <p:sldId id="297" r:id="rId15"/>
    <p:sldId id="292" r:id="rId16"/>
    <p:sldId id="298" r:id="rId17"/>
    <p:sldId id="293" r:id="rId18"/>
    <p:sldId id="303" r:id="rId19"/>
    <p:sldId id="304" r:id="rId20"/>
    <p:sldId id="300" r:id="rId21"/>
    <p:sldId id="301" r:id="rId22"/>
    <p:sldId id="305" r:id="rId23"/>
    <p:sldId id="302" r:id="rId24"/>
    <p:sldId id="308" r:id="rId25"/>
    <p:sldId id="287" r:id="rId2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d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Ik snap het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Blad1!$A$2:$A$5</c:f>
              <c:strCache>
                <c:ptCount val="4"/>
                <c:pt idx="0">
                  <c:v>Wel</c:v>
                </c:pt>
                <c:pt idx="2">
                  <c:v>Vraag 1</c:v>
                </c:pt>
                <c:pt idx="3">
                  <c:v>Vraag 2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8.200000000000001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585D0-AB31-A14A-A38C-110F6497F9D5}" type="doc">
      <dgm:prSet loTypeId="urn:microsoft.com/office/officeart/2005/8/layout/hierarchy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FFC907B2-AC03-1944-A860-0FF16FDA9F66}">
      <dgm:prSet phldrT="[Tekst]"/>
      <dgm:spPr/>
      <dgm:t>
        <a:bodyPr/>
        <a:lstStyle/>
        <a:p>
          <a:r>
            <a:rPr lang="nl-NL" dirty="0" smtClean="0"/>
            <a:t>Intrinsieke Motivatie</a:t>
          </a:r>
          <a:endParaRPr lang="nl-NL" dirty="0"/>
        </a:p>
      </dgm:t>
    </dgm:pt>
    <dgm:pt modelId="{A383D08D-D241-D948-89BF-C50B03AA3F3F}" type="parTrans" cxnId="{85CC840E-D2AB-7240-8726-5AB32286CE30}">
      <dgm:prSet/>
      <dgm:spPr/>
      <dgm:t>
        <a:bodyPr/>
        <a:lstStyle/>
        <a:p>
          <a:endParaRPr lang="nl-NL"/>
        </a:p>
      </dgm:t>
    </dgm:pt>
    <dgm:pt modelId="{4ADAD0C6-C22B-B74A-B57B-987343867476}" type="sibTrans" cxnId="{85CC840E-D2AB-7240-8726-5AB32286CE30}">
      <dgm:prSet/>
      <dgm:spPr/>
      <dgm:t>
        <a:bodyPr/>
        <a:lstStyle/>
        <a:p>
          <a:endParaRPr lang="nl-NL"/>
        </a:p>
      </dgm:t>
    </dgm:pt>
    <dgm:pt modelId="{D3692377-A692-9A4F-A3ED-85841581FE8F}">
      <dgm:prSet phldrT="[Tekst]"/>
      <dgm:spPr/>
      <dgm:t>
        <a:bodyPr/>
        <a:lstStyle/>
        <a:p>
          <a:r>
            <a:rPr lang="nl-NL" dirty="0" smtClean="0"/>
            <a:t>Competentie</a:t>
          </a:r>
          <a:endParaRPr lang="nl-NL" dirty="0"/>
        </a:p>
      </dgm:t>
    </dgm:pt>
    <dgm:pt modelId="{0F51A884-6660-A24B-B497-F8B871336FEC}" type="parTrans" cxnId="{F2022B9C-ABF7-9541-B196-DE55C2DFBE49}">
      <dgm:prSet/>
      <dgm:spPr/>
      <dgm:t>
        <a:bodyPr/>
        <a:lstStyle/>
        <a:p>
          <a:endParaRPr lang="nl-NL"/>
        </a:p>
      </dgm:t>
    </dgm:pt>
    <dgm:pt modelId="{99D0F5A5-5C8B-4845-9F60-58BBC1D23F9D}" type="sibTrans" cxnId="{F2022B9C-ABF7-9541-B196-DE55C2DFBE49}">
      <dgm:prSet/>
      <dgm:spPr/>
      <dgm:t>
        <a:bodyPr/>
        <a:lstStyle/>
        <a:p>
          <a:endParaRPr lang="nl-NL"/>
        </a:p>
      </dgm:t>
    </dgm:pt>
    <dgm:pt modelId="{1BAB9466-19EA-C74C-90CE-CD4DB265B768}">
      <dgm:prSet phldrT="[Tekst]"/>
      <dgm:spPr/>
      <dgm:t>
        <a:bodyPr/>
        <a:lstStyle/>
        <a:p>
          <a:r>
            <a:rPr lang="nl-NL" dirty="0" smtClean="0"/>
            <a:t>Autonomie</a:t>
          </a:r>
          <a:endParaRPr lang="nl-NL" dirty="0"/>
        </a:p>
      </dgm:t>
    </dgm:pt>
    <dgm:pt modelId="{A64BCF75-5CA8-CE4F-918A-3D8BA85EE71F}" type="parTrans" cxnId="{A628D140-8242-A145-81B0-AABC9AF3B361}">
      <dgm:prSet/>
      <dgm:spPr/>
      <dgm:t>
        <a:bodyPr/>
        <a:lstStyle/>
        <a:p>
          <a:endParaRPr lang="nl-NL"/>
        </a:p>
      </dgm:t>
    </dgm:pt>
    <dgm:pt modelId="{EED7E54F-B7AD-2346-B027-30B42FF9C356}" type="sibTrans" cxnId="{A628D140-8242-A145-81B0-AABC9AF3B361}">
      <dgm:prSet/>
      <dgm:spPr/>
      <dgm:t>
        <a:bodyPr/>
        <a:lstStyle/>
        <a:p>
          <a:endParaRPr lang="nl-NL"/>
        </a:p>
      </dgm:t>
    </dgm:pt>
    <dgm:pt modelId="{DE049A48-AAD5-CE40-8DF4-9914C3A78649}">
      <dgm:prSet phldrT="[Tekst]"/>
      <dgm:spPr/>
      <dgm:t>
        <a:bodyPr/>
        <a:lstStyle/>
        <a:p>
          <a:r>
            <a:rPr lang="nl-NL" dirty="0" smtClean="0"/>
            <a:t>Verbondenheid</a:t>
          </a:r>
          <a:endParaRPr lang="nl-NL" dirty="0"/>
        </a:p>
      </dgm:t>
    </dgm:pt>
    <dgm:pt modelId="{32A376FC-7DD9-F043-B679-E9CF3C084872}" type="parTrans" cxnId="{72D967ED-8A09-EF46-95AF-3B11690A94C3}">
      <dgm:prSet/>
      <dgm:spPr/>
      <dgm:t>
        <a:bodyPr/>
        <a:lstStyle/>
        <a:p>
          <a:endParaRPr lang="nl-NL"/>
        </a:p>
      </dgm:t>
    </dgm:pt>
    <dgm:pt modelId="{2D86BB11-9544-F147-880C-84164B6EC23D}" type="sibTrans" cxnId="{72D967ED-8A09-EF46-95AF-3B11690A94C3}">
      <dgm:prSet/>
      <dgm:spPr/>
      <dgm:t>
        <a:bodyPr/>
        <a:lstStyle/>
        <a:p>
          <a:endParaRPr lang="nl-NL"/>
        </a:p>
      </dgm:t>
    </dgm:pt>
    <dgm:pt modelId="{5CDCA2BC-956A-7C46-9515-F75BEF253AA4}">
      <dgm:prSet phldrT="[Tekst]"/>
      <dgm:spPr/>
      <dgm:t>
        <a:bodyPr/>
        <a:lstStyle/>
        <a:p>
          <a:r>
            <a:rPr lang="nl-NL" dirty="0" smtClean="0"/>
            <a:t>Snelle feedback</a:t>
          </a:r>
          <a:endParaRPr lang="nl-NL" dirty="0"/>
        </a:p>
      </dgm:t>
    </dgm:pt>
    <dgm:pt modelId="{EA6B238F-B0F8-4E4C-B938-E6D8AE5A0D52}" type="parTrans" cxnId="{A97457FE-1611-044D-89F5-5FF8310D4D6D}">
      <dgm:prSet/>
      <dgm:spPr/>
      <dgm:t>
        <a:bodyPr/>
        <a:lstStyle/>
        <a:p>
          <a:endParaRPr lang="nl-NL"/>
        </a:p>
      </dgm:t>
    </dgm:pt>
    <dgm:pt modelId="{6E04121C-6C3F-D34A-A94F-17B9C6299260}" type="sibTrans" cxnId="{A97457FE-1611-044D-89F5-5FF8310D4D6D}">
      <dgm:prSet/>
      <dgm:spPr/>
      <dgm:t>
        <a:bodyPr/>
        <a:lstStyle/>
        <a:p>
          <a:endParaRPr lang="nl-NL"/>
        </a:p>
      </dgm:t>
    </dgm:pt>
    <dgm:pt modelId="{C038C70D-159F-D84E-81EF-A90181749AE4}">
      <dgm:prSet phldrT="[Tekst]"/>
      <dgm:spPr/>
      <dgm:t>
        <a:bodyPr/>
        <a:lstStyle/>
        <a:p>
          <a:r>
            <a:rPr lang="nl-NL" dirty="0" smtClean="0"/>
            <a:t>Keuzevrijheid</a:t>
          </a:r>
          <a:endParaRPr lang="nl-NL" dirty="0"/>
        </a:p>
      </dgm:t>
    </dgm:pt>
    <dgm:pt modelId="{7928B438-BA04-EF44-BF0E-748896B8E9DB}" type="parTrans" cxnId="{146D8EDC-7B79-4D47-A085-9026C70766DF}">
      <dgm:prSet/>
      <dgm:spPr/>
      <dgm:t>
        <a:bodyPr/>
        <a:lstStyle/>
        <a:p>
          <a:endParaRPr lang="nl-NL"/>
        </a:p>
      </dgm:t>
    </dgm:pt>
    <dgm:pt modelId="{3B4573A1-43D7-D949-9CD4-DE5D9747DF77}" type="sibTrans" cxnId="{146D8EDC-7B79-4D47-A085-9026C70766DF}">
      <dgm:prSet/>
      <dgm:spPr/>
      <dgm:t>
        <a:bodyPr/>
        <a:lstStyle/>
        <a:p>
          <a:endParaRPr lang="nl-NL"/>
        </a:p>
      </dgm:t>
    </dgm:pt>
    <dgm:pt modelId="{7CB320D3-B70F-7B4A-8F51-676215F7527F}">
      <dgm:prSet phldrT="[Tekst]"/>
      <dgm:spPr/>
      <dgm:t>
        <a:bodyPr/>
        <a:lstStyle/>
        <a:p>
          <a:r>
            <a:rPr lang="nl-NL" dirty="0" smtClean="0"/>
            <a:t>Samenwerken</a:t>
          </a:r>
          <a:endParaRPr lang="nl-NL" dirty="0"/>
        </a:p>
      </dgm:t>
    </dgm:pt>
    <dgm:pt modelId="{9EA7A434-66B0-6847-8260-0B6DEF528302}" type="parTrans" cxnId="{8BCBCE4B-767D-6846-8690-F12F3090DB92}">
      <dgm:prSet/>
      <dgm:spPr/>
      <dgm:t>
        <a:bodyPr/>
        <a:lstStyle/>
        <a:p>
          <a:endParaRPr lang="nl-NL"/>
        </a:p>
      </dgm:t>
    </dgm:pt>
    <dgm:pt modelId="{2CBBDC26-BBEC-004F-9B68-705859887798}" type="sibTrans" cxnId="{8BCBCE4B-767D-6846-8690-F12F3090DB92}">
      <dgm:prSet/>
      <dgm:spPr/>
      <dgm:t>
        <a:bodyPr/>
        <a:lstStyle/>
        <a:p>
          <a:endParaRPr lang="nl-NL"/>
        </a:p>
      </dgm:t>
    </dgm:pt>
    <dgm:pt modelId="{180CA58C-842B-704C-8B24-C58D07924AD8}" type="pres">
      <dgm:prSet presAssocID="{5A0585D0-AB31-A14A-A38C-110F6497F9D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12947411-95AA-3749-BC4D-3557FCFCAB35}" type="pres">
      <dgm:prSet presAssocID="{FFC907B2-AC03-1944-A860-0FF16FDA9F66}" presName="hierRoot1" presStyleCnt="0"/>
      <dgm:spPr/>
      <dgm:t>
        <a:bodyPr/>
        <a:lstStyle/>
        <a:p>
          <a:endParaRPr lang="nl-NL"/>
        </a:p>
      </dgm:t>
    </dgm:pt>
    <dgm:pt modelId="{FFCAF41A-7785-D04F-B6F7-7DF3193A2201}" type="pres">
      <dgm:prSet presAssocID="{FFC907B2-AC03-1944-A860-0FF16FDA9F66}" presName="composite" presStyleCnt="0"/>
      <dgm:spPr/>
      <dgm:t>
        <a:bodyPr/>
        <a:lstStyle/>
        <a:p>
          <a:endParaRPr lang="nl-NL"/>
        </a:p>
      </dgm:t>
    </dgm:pt>
    <dgm:pt modelId="{EEB15E49-DC14-984A-A415-88B432D471EC}" type="pres">
      <dgm:prSet presAssocID="{FFC907B2-AC03-1944-A860-0FF16FDA9F66}" presName="background" presStyleLbl="node0" presStyleIdx="0" presStyleCnt="1"/>
      <dgm:spPr/>
      <dgm:t>
        <a:bodyPr/>
        <a:lstStyle/>
        <a:p>
          <a:endParaRPr lang="nl-NL"/>
        </a:p>
      </dgm:t>
    </dgm:pt>
    <dgm:pt modelId="{931FBC52-D816-8749-BEBB-FB69D58F9F14}" type="pres">
      <dgm:prSet presAssocID="{FFC907B2-AC03-1944-A860-0FF16FDA9F6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A134788E-3C24-AF41-9B73-2B35820CAA35}" type="pres">
      <dgm:prSet presAssocID="{FFC907B2-AC03-1944-A860-0FF16FDA9F66}" presName="hierChild2" presStyleCnt="0"/>
      <dgm:spPr/>
      <dgm:t>
        <a:bodyPr/>
        <a:lstStyle/>
        <a:p>
          <a:endParaRPr lang="nl-NL"/>
        </a:p>
      </dgm:t>
    </dgm:pt>
    <dgm:pt modelId="{0115ED2A-E0A2-624C-88C0-168B5377568B}" type="pres">
      <dgm:prSet presAssocID="{0F51A884-6660-A24B-B497-F8B871336FEC}" presName="Name10" presStyleLbl="parChTrans1D2" presStyleIdx="0" presStyleCnt="3"/>
      <dgm:spPr/>
      <dgm:t>
        <a:bodyPr/>
        <a:lstStyle/>
        <a:p>
          <a:endParaRPr lang="nl-NL"/>
        </a:p>
      </dgm:t>
    </dgm:pt>
    <dgm:pt modelId="{4D06F273-50EE-074D-97CA-ABAA4F8BBCB2}" type="pres">
      <dgm:prSet presAssocID="{D3692377-A692-9A4F-A3ED-85841581FE8F}" presName="hierRoot2" presStyleCnt="0"/>
      <dgm:spPr/>
      <dgm:t>
        <a:bodyPr/>
        <a:lstStyle/>
        <a:p>
          <a:endParaRPr lang="nl-NL"/>
        </a:p>
      </dgm:t>
    </dgm:pt>
    <dgm:pt modelId="{9692F3BC-4B71-FC42-A678-13F7E5175CC7}" type="pres">
      <dgm:prSet presAssocID="{D3692377-A692-9A4F-A3ED-85841581FE8F}" presName="composite2" presStyleCnt="0"/>
      <dgm:spPr/>
      <dgm:t>
        <a:bodyPr/>
        <a:lstStyle/>
        <a:p>
          <a:endParaRPr lang="nl-NL"/>
        </a:p>
      </dgm:t>
    </dgm:pt>
    <dgm:pt modelId="{0F10A2EA-EF8C-4348-9F10-420C1D8B215C}" type="pres">
      <dgm:prSet presAssocID="{D3692377-A692-9A4F-A3ED-85841581FE8F}" presName="background2" presStyleLbl="node2" presStyleIdx="0" presStyleCnt="3"/>
      <dgm:spPr/>
      <dgm:t>
        <a:bodyPr/>
        <a:lstStyle/>
        <a:p>
          <a:endParaRPr lang="nl-NL"/>
        </a:p>
      </dgm:t>
    </dgm:pt>
    <dgm:pt modelId="{BD21E202-70E8-8349-952B-2741F7813BCA}" type="pres">
      <dgm:prSet presAssocID="{D3692377-A692-9A4F-A3ED-85841581FE8F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8FA09D0-7237-E140-BEDB-69CB97DADC9C}" type="pres">
      <dgm:prSet presAssocID="{D3692377-A692-9A4F-A3ED-85841581FE8F}" presName="hierChild3" presStyleCnt="0"/>
      <dgm:spPr/>
      <dgm:t>
        <a:bodyPr/>
        <a:lstStyle/>
        <a:p>
          <a:endParaRPr lang="nl-NL"/>
        </a:p>
      </dgm:t>
    </dgm:pt>
    <dgm:pt modelId="{12662CBE-DDC9-5349-81F0-6FC07579883E}" type="pres">
      <dgm:prSet presAssocID="{EA6B238F-B0F8-4E4C-B938-E6D8AE5A0D52}" presName="Name17" presStyleLbl="parChTrans1D3" presStyleIdx="0" presStyleCnt="3"/>
      <dgm:spPr/>
      <dgm:t>
        <a:bodyPr/>
        <a:lstStyle/>
        <a:p>
          <a:endParaRPr lang="nl-NL"/>
        </a:p>
      </dgm:t>
    </dgm:pt>
    <dgm:pt modelId="{9589A08A-B6D7-A643-8B63-301DC01D3E9F}" type="pres">
      <dgm:prSet presAssocID="{5CDCA2BC-956A-7C46-9515-F75BEF253AA4}" presName="hierRoot3" presStyleCnt="0"/>
      <dgm:spPr/>
      <dgm:t>
        <a:bodyPr/>
        <a:lstStyle/>
        <a:p>
          <a:endParaRPr lang="nl-NL"/>
        </a:p>
      </dgm:t>
    </dgm:pt>
    <dgm:pt modelId="{47BF4156-51D7-C442-8FF6-065FD025D493}" type="pres">
      <dgm:prSet presAssocID="{5CDCA2BC-956A-7C46-9515-F75BEF253AA4}" presName="composite3" presStyleCnt="0"/>
      <dgm:spPr/>
      <dgm:t>
        <a:bodyPr/>
        <a:lstStyle/>
        <a:p>
          <a:endParaRPr lang="nl-NL"/>
        </a:p>
      </dgm:t>
    </dgm:pt>
    <dgm:pt modelId="{47CBFE2D-87B5-BC4C-99C2-50C9DBD357A7}" type="pres">
      <dgm:prSet presAssocID="{5CDCA2BC-956A-7C46-9515-F75BEF253AA4}" presName="background3" presStyleLbl="node3" presStyleIdx="0" presStyleCnt="3"/>
      <dgm:spPr/>
      <dgm:t>
        <a:bodyPr/>
        <a:lstStyle/>
        <a:p>
          <a:endParaRPr lang="nl-NL"/>
        </a:p>
      </dgm:t>
    </dgm:pt>
    <dgm:pt modelId="{00009DE0-413C-4842-A213-DC149421BC48}" type="pres">
      <dgm:prSet presAssocID="{5CDCA2BC-956A-7C46-9515-F75BEF253AA4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DCBEE0F-E1CD-094D-97E1-6ABA6817E6B2}" type="pres">
      <dgm:prSet presAssocID="{5CDCA2BC-956A-7C46-9515-F75BEF253AA4}" presName="hierChild4" presStyleCnt="0"/>
      <dgm:spPr/>
      <dgm:t>
        <a:bodyPr/>
        <a:lstStyle/>
        <a:p>
          <a:endParaRPr lang="nl-NL"/>
        </a:p>
      </dgm:t>
    </dgm:pt>
    <dgm:pt modelId="{54DEFD31-1694-D443-B7CD-D67CDE03A239}" type="pres">
      <dgm:prSet presAssocID="{A64BCF75-5CA8-CE4F-918A-3D8BA85EE71F}" presName="Name10" presStyleLbl="parChTrans1D2" presStyleIdx="1" presStyleCnt="3"/>
      <dgm:spPr/>
      <dgm:t>
        <a:bodyPr/>
        <a:lstStyle/>
        <a:p>
          <a:endParaRPr lang="nl-NL"/>
        </a:p>
      </dgm:t>
    </dgm:pt>
    <dgm:pt modelId="{04702672-2C98-0142-BC13-799DC4779BDB}" type="pres">
      <dgm:prSet presAssocID="{1BAB9466-19EA-C74C-90CE-CD4DB265B768}" presName="hierRoot2" presStyleCnt="0"/>
      <dgm:spPr/>
      <dgm:t>
        <a:bodyPr/>
        <a:lstStyle/>
        <a:p>
          <a:endParaRPr lang="nl-NL"/>
        </a:p>
      </dgm:t>
    </dgm:pt>
    <dgm:pt modelId="{0C7EC9D6-9561-7F41-BE7B-E91259D9B22D}" type="pres">
      <dgm:prSet presAssocID="{1BAB9466-19EA-C74C-90CE-CD4DB265B768}" presName="composite2" presStyleCnt="0"/>
      <dgm:spPr/>
      <dgm:t>
        <a:bodyPr/>
        <a:lstStyle/>
        <a:p>
          <a:endParaRPr lang="nl-NL"/>
        </a:p>
      </dgm:t>
    </dgm:pt>
    <dgm:pt modelId="{231000FA-63A1-0B49-85FF-B368110565B4}" type="pres">
      <dgm:prSet presAssocID="{1BAB9466-19EA-C74C-90CE-CD4DB265B768}" presName="background2" presStyleLbl="node2" presStyleIdx="1" presStyleCnt="3"/>
      <dgm:spPr/>
      <dgm:t>
        <a:bodyPr/>
        <a:lstStyle/>
        <a:p>
          <a:endParaRPr lang="nl-NL"/>
        </a:p>
      </dgm:t>
    </dgm:pt>
    <dgm:pt modelId="{2542BC9F-D120-414C-A5F6-0E2F299B4479}" type="pres">
      <dgm:prSet presAssocID="{1BAB9466-19EA-C74C-90CE-CD4DB265B768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826E680E-914D-6E4C-9DA5-CB610F1D2216}" type="pres">
      <dgm:prSet presAssocID="{1BAB9466-19EA-C74C-90CE-CD4DB265B768}" presName="hierChild3" presStyleCnt="0"/>
      <dgm:spPr/>
      <dgm:t>
        <a:bodyPr/>
        <a:lstStyle/>
        <a:p>
          <a:endParaRPr lang="nl-NL"/>
        </a:p>
      </dgm:t>
    </dgm:pt>
    <dgm:pt modelId="{CB5C7ED3-97E4-5C49-B9CB-23706FA65B18}" type="pres">
      <dgm:prSet presAssocID="{7928B438-BA04-EF44-BF0E-748896B8E9DB}" presName="Name17" presStyleLbl="parChTrans1D3" presStyleIdx="1" presStyleCnt="3"/>
      <dgm:spPr/>
      <dgm:t>
        <a:bodyPr/>
        <a:lstStyle/>
        <a:p>
          <a:endParaRPr lang="nl-NL"/>
        </a:p>
      </dgm:t>
    </dgm:pt>
    <dgm:pt modelId="{8EDBCA28-B0C8-6143-A0E7-20949A8ECDE7}" type="pres">
      <dgm:prSet presAssocID="{C038C70D-159F-D84E-81EF-A90181749AE4}" presName="hierRoot3" presStyleCnt="0"/>
      <dgm:spPr/>
      <dgm:t>
        <a:bodyPr/>
        <a:lstStyle/>
        <a:p>
          <a:endParaRPr lang="nl-NL"/>
        </a:p>
      </dgm:t>
    </dgm:pt>
    <dgm:pt modelId="{C0F01AF6-BFFD-CE4F-92BA-9F8D25E49017}" type="pres">
      <dgm:prSet presAssocID="{C038C70D-159F-D84E-81EF-A90181749AE4}" presName="composite3" presStyleCnt="0"/>
      <dgm:spPr/>
      <dgm:t>
        <a:bodyPr/>
        <a:lstStyle/>
        <a:p>
          <a:endParaRPr lang="nl-NL"/>
        </a:p>
      </dgm:t>
    </dgm:pt>
    <dgm:pt modelId="{F4F56CB6-775F-AE4A-AA49-5291AD825969}" type="pres">
      <dgm:prSet presAssocID="{C038C70D-159F-D84E-81EF-A90181749AE4}" presName="background3" presStyleLbl="node3" presStyleIdx="1" presStyleCnt="3"/>
      <dgm:spPr/>
      <dgm:t>
        <a:bodyPr/>
        <a:lstStyle/>
        <a:p>
          <a:endParaRPr lang="nl-NL"/>
        </a:p>
      </dgm:t>
    </dgm:pt>
    <dgm:pt modelId="{4A338DAF-0C94-DC47-8893-B9378CF25313}" type="pres">
      <dgm:prSet presAssocID="{C038C70D-159F-D84E-81EF-A90181749AE4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67B0D744-B7BE-7744-B41C-D2F0C3741640}" type="pres">
      <dgm:prSet presAssocID="{C038C70D-159F-D84E-81EF-A90181749AE4}" presName="hierChild4" presStyleCnt="0"/>
      <dgm:spPr/>
      <dgm:t>
        <a:bodyPr/>
        <a:lstStyle/>
        <a:p>
          <a:endParaRPr lang="nl-NL"/>
        </a:p>
      </dgm:t>
    </dgm:pt>
    <dgm:pt modelId="{C90A5091-28AB-C74D-A495-95103EA979D4}" type="pres">
      <dgm:prSet presAssocID="{32A376FC-7DD9-F043-B679-E9CF3C084872}" presName="Name10" presStyleLbl="parChTrans1D2" presStyleIdx="2" presStyleCnt="3"/>
      <dgm:spPr/>
      <dgm:t>
        <a:bodyPr/>
        <a:lstStyle/>
        <a:p>
          <a:endParaRPr lang="nl-NL"/>
        </a:p>
      </dgm:t>
    </dgm:pt>
    <dgm:pt modelId="{CC0CF81E-5E86-3941-A272-F10D5A9C4B5C}" type="pres">
      <dgm:prSet presAssocID="{DE049A48-AAD5-CE40-8DF4-9914C3A78649}" presName="hierRoot2" presStyleCnt="0"/>
      <dgm:spPr/>
      <dgm:t>
        <a:bodyPr/>
        <a:lstStyle/>
        <a:p>
          <a:endParaRPr lang="nl-NL"/>
        </a:p>
      </dgm:t>
    </dgm:pt>
    <dgm:pt modelId="{6D534428-366D-6943-8407-9D58EB954D10}" type="pres">
      <dgm:prSet presAssocID="{DE049A48-AAD5-CE40-8DF4-9914C3A78649}" presName="composite2" presStyleCnt="0"/>
      <dgm:spPr/>
      <dgm:t>
        <a:bodyPr/>
        <a:lstStyle/>
        <a:p>
          <a:endParaRPr lang="nl-NL"/>
        </a:p>
      </dgm:t>
    </dgm:pt>
    <dgm:pt modelId="{09B010D6-948C-A846-BC91-DD344C2AD9EF}" type="pres">
      <dgm:prSet presAssocID="{DE049A48-AAD5-CE40-8DF4-9914C3A78649}" presName="background2" presStyleLbl="node2" presStyleIdx="2" presStyleCnt="3"/>
      <dgm:spPr/>
      <dgm:t>
        <a:bodyPr/>
        <a:lstStyle/>
        <a:p>
          <a:endParaRPr lang="nl-NL"/>
        </a:p>
      </dgm:t>
    </dgm:pt>
    <dgm:pt modelId="{EAB92501-38D0-0844-BFF2-FD82636C799A}" type="pres">
      <dgm:prSet presAssocID="{DE049A48-AAD5-CE40-8DF4-9914C3A7864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E71A09C5-188E-7B4F-BB99-983517958385}" type="pres">
      <dgm:prSet presAssocID="{DE049A48-AAD5-CE40-8DF4-9914C3A78649}" presName="hierChild3" presStyleCnt="0"/>
      <dgm:spPr/>
      <dgm:t>
        <a:bodyPr/>
        <a:lstStyle/>
        <a:p>
          <a:endParaRPr lang="nl-NL"/>
        </a:p>
      </dgm:t>
    </dgm:pt>
    <dgm:pt modelId="{15DDD695-EED5-2B40-B9DE-84D5C00B754E}" type="pres">
      <dgm:prSet presAssocID="{9EA7A434-66B0-6847-8260-0B6DEF528302}" presName="Name17" presStyleLbl="parChTrans1D3" presStyleIdx="2" presStyleCnt="3"/>
      <dgm:spPr/>
      <dgm:t>
        <a:bodyPr/>
        <a:lstStyle/>
        <a:p>
          <a:endParaRPr lang="nl-NL"/>
        </a:p>
      </dgm:t>
    </dgm:pt>
    <dgm:pt modelId="{207CD208-3511-E443-9B8D-38B37D450102}" type="pres">
      <dgm:prSet presAssocID="{7CB320D3-B70F-7B4A-8F51-676215F7527F}" presName="hierRoot3" presStyleCnt="0"/>
      <dgm:spPr/>
      <dgm:t>
        <a:bodyPr/>
        <a:lstStyle/>
        <a:p>
          <a:endParaRPr lang="nl-NL"/>
        </a:p>
      </dgm:t>
    </dgm:pt>
    <dgm:pt modelId="{2B6B2C0E-1FC8-1A42-B0E2-71785B3D6178}" type="pres">
      <dgm:prSet presAssocID="{7CB320D3-B70F-7B4A-8F51-676215F7527F}" presName="composite3" presStyleCnt="0"/>
      <dgm:spPr/>
      <dgm:t>
        <a:bodyPr/>
        <a:lstStyle/>
        <a:p>
          <a:endParaRPr lang="nl-NL"/>
        </a:p>
      </dgm:t>
    </dgm:pt>
    <dgm:pt modelId="{42E42894-075B-4241-AB8D-5CD7D419F265}" type="pres">
      <dgm:prSet presAssocID="{7CB320D3-B70F-7B4A-8F51-676215F7527F}" presName="background3" presStyleLbl="node3" presStyleIdx="2" presStyleCnt="3"/>
      <dgm:spPr/>
      <dgm:t>
        <a:bodyPr/>
        <a:lstStyle/>
        <a:p>
          <a:endParaRPr lang="nl-NL"/>
        </a:p>
      </dgm:t>
    </dgm:pt>
    <dgm:pt modelId="{0BEA2CE1-71B5-CA44-BC1E-A5DDE52F3A82}" type="pres">
      <dgm:prSet presAssocID="{7CB320D3-B70F-7B4A-8F51-676215F7527F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02CADE9E-E28D-494F-A1DA-200734CAD574}" type="pres">
      <dgm:prSet presAssocID="{7CB320D3-B70F-7B4A-8F51-676215F7527F}" presName="hierChild4" presStyleCnt="0"/>
      <dgm:spPr/>
      <dgm:t>
        <a:bodyPr/>
        <a:lstStyle/>
        <a:p>
          <a:endParaRPr lang="nl-NL"/>
        </a:p>
      </dgm:t>
    </dgm:pt>
  </dgm:ptLst>
  <dgm:cxnLst>
    <dgm:cxn modelId="{72D967ED-8A09-EF46-95AF-3B11690A94C3}" srcId="{FFC907B2-AC03-1944-A860-0FF16FDA9F66}" destId="{DE049A48-AAD5-CE40-8DF4-9914C3A78649}" srcOrd="2" destOrd="0" parTransId="{32A376FC-7DD9-F043-B679-E9CF3C084872}" sibTransId="{2D86BB11-9544-F147-880C-84164B6EC23D}"/>
    <dgm:cxn modelId="{F2022B9C-ABF7-9541-B196-DE55C2DFBE49}" srcId="{FFC907B2-AC03-1944-A860-0FF16FDA9F66}" destId="{D3692377-A692-9A4F-A3ED-85841581FE8F}" srcOrd="0" destOrd="0" parTransId="{0F51A884-6660-A24B-B497-F8B871336FEC}" sibTransId="{99D0F5A5-5C8B-4845-9F60-58BBC1D23F9D}"/>
    <dgm:cxn modelId="{146D8EDC-7B79-4D47-A085-9026C70766DF}" srcId="{1BAB9466-19EA-C74C-90CE-CD4DB265B768}" destId="{C038C70D-159F-D84E-81EF-A90181749AE4}" srcOrd="0" destOrd="0" parTransId="{7928B438-BA04-EF44-BF0E-748896B8E9DB}" sibTransId="{3B4573A1-43D7-D949-9CD4-DE5D9747DF77}"/>
    <dgm:cxn modelId="{8A6E0BD6-7409-462C-809A-E8B6B6835721}" type="presOf" srcId="{5CDCA2BC-956A-7C46-9515-F75BEF253AA4}" destId="{00009DE0-413C-4842-A213-DC149421BC48}" srcOrd="0" destOrd="0" presId="urn:microsoft.com/office/officeart/2005/8/layout/hierarchy1"/>
    <dgm:cxn modelId="{8A1DBA6C-5F6D-4F37-929A-84B6EDA37B71}" type="presOf" srcId="{FFC907B2-AC03-1944-A860-0FF16FDA9F66}" destId="{931FBC52-D816-8749-BEBB-FB69D58F9F14}" srcOrd="0" destOrd="0" presId="urn:microsoft.com/office/officeart/2005/8/layout/hierarchy1"/>
    <dgm:cxn modelId="{AB2E6F14-FE89-4AB7-A890-FB9BEA163F00}" type="presOf" srcId="{32A376FC-7DD9-F043-B679-E9CF3C084872}" destId="{C90A5091-28AB-C74D-A495-95103EA979D4}" srcOrd="0" destOrd="0" presId="urn:microsoft.com/office/officeart/2005/8/layout/hierarchy1"/>
    <dgm:cxn modelId="{A97457FE-1611-044D-89F5-5FF8310D4D6D}" srcId="{D3692377-A692-9A4F-A3ED-85841581FE8F}" destId="{5CDCA2BC-956A-7C46-9515-F75BEF253AA4}" srcOrd="0" destOrd="0" parTransId="{EA6B238F-B0F8-4E4C-B938-E6D8AE5A0D52}" sibTransId="{6E04121C-6C3F-D34A-A94F-17B9C6299260}"/>
    <dgm:cxn modelId="{A9DA0AD3-507E-47A8-8210-00B8FD8BAD05}" type="presOf" srcId="{A64BCF75-5CA8-CE4F-918A-3D8BA85EE71F}" destId="{54DEFD31-1694-D443-B7CD-D67CDE03A239}" srcOrd="0" destOrd="0" presId="urn:microsoft.com/office/officeart/2005/8/layout/hierarchy1"/>
    <dgm:cxn modelId="{41015081-DEA6-4786-9C6C-89AC63E4A12F}" type="presOf" srcId="{D3692377-A692-9A4F-A3ED-85841581FE8F}" destId="{BD21E202-70E8-8349-952B-2741F7813BCA}" srcOrd="0" destOrd="0" presId="urn:microsoft.com/office/officeart/2005/8/layout/hierarchy1"/>
    <dgm:cxn modelId="{DCDAB03F-9186-4923-AFD7-68BBFD57A568}" type="presOf" srcId="{1BAB9466-19EA-C74C-90CE-CD4DB265B768}" destId="{2542BC9F-D120-414C-A5F6-0E2F299B4479}" srcOrd="0" destOrd="0" presId="urn:microsoft.com/office/officeart/2005/8/layout/hierarchy1"/>
    <dgm:cxn modelId="{85CC840E-D2AB-7240-8726-5AB32286CE30}" srcId="{5A0585D0-AB31-A14A-A38C-110F6497F9D5}" destId="{FFC907B2-AC03-1944-A860-0FF16FDA9F66}" srcOrd="0" destOrd="0" parTransId="{A383D08D-D241-D948-89BF-C50B03AA3F3F}" sibTransId="{4ADAD0C6-C22B-B74A-B57B-987343867476}"/>
    <dgm:cxn modelId="{260D4A9B-88D7-4E43-8DCD-AA4666F597F2}" type="presOf" srcId="{C038C70D-159F-D84E-81EF-A90181749AE4}" destId="{4A338DAF-0C94-DC47-8893-B9378CF25313}" srcOrd="0" destOrd="0" presId="urn:microsoft.com/office/officeart/2005/8/layout/hierarchy1"/>
    <dgm:cxn modelId="{3A43872D-BF0C-46FB-AB99-F5FDDD279783}" type="presOf" srcId="{5A0585D0-AB31-A14A-A38C-110F6497F9D5}" destId="{180CA58C-842B-704C-8B24-C58D07924AD8}" srcOrd="0" destOrd="0" presId="urn:microsoft.com/office/officeart/2005/8/layout/hierarchy1"/>
    <dgm:cxn modelId="{B96A09BF-5111-4A3C-B974-5A2DC74D3E7E}" type="presOf" srcId="{0F51A884-6660-A24B-B497-F8B871336FEC}" destId="{0115ED2A-E0A2-624C-88C0-168B5377568B}" srcOrd="0" destOrd="0" presId="urn:microsoft.com/office/officeart/2005/8/layout/hierarchy1"/>
    <dgm:cxn modelId="{A628D140-8242-A145-81B0-AABC9AF3B361}" srcId="{FFC907B2-AC03-1944-A860-0FF16FDA9F66}" destId="{1BAB9466-19EA-C74C-90CE-CD4DB265B768}" srcOrd="1" destOrd="0" parTransId="{A64BCF75-5CA8-CE4F-918A-3D8BA85EE71F}" sibTransId="{EED7E54F-B7AD-2346-B027-30B42FF9C356}"/>
    <dgm:cxn modelId="{ACD31B4A-F2D1-4541-A013-8F326C8D187F}" type="presOf" srcId="{DE049A48-AAD5-CE40-8DF4-9914C3A78649}" destId="{EAB92501-38D0-0844-BFF2-FD82636C799A}" srcOrd="0" destOrd="0" presId="urn:microsoft.com/office/officeart/2005/8/layout/hierarchy1"/>
    <dgm:cxn modelId="{9D74FF11-B0D7-49BF-B182-F1B0C1A4FCDF}" type="presOf" srcId="{7928B438-BA04-EF44-BF0E-748896B8E9DB}" destId="{CB5C7ED3-97E4-5C49-B9CB-23706FA65B18}" srcOrd="0" destOrd="0" presId="urn:microsoft.com/office/officeart/2005/8/layout/hierarchy1"/>
    <dgm:cxn modelId="{F55E98BD-F0F7-4A11-86B1-99B0B47D1926}" type="presOf" srcId="{7CB320D3-B70F-7B4A-8F51-676215F7527F}" destId="{0BEA2CE1-71B5-CA44-BC1E-A5DDE52F3A82}" srcOrd="0" destOrd="0" presId="urn:microsoft.com/office/officeart/2005/8/layout/hierarchy1"/>
    <dgm:cxn modelId="{8BCBCE4B-767D-6846-8690-F12F3090DB92}" srcId="{DE049A48-AAD5-CE40-8DF4-9914C3A78649}" destId="{7CB320D3-B70F-7B4A-8F51-676215F7527F}" srcOrd="0" destOrd="0" parTransId="{9EA7A434-66B0-6847-8260-0B6DEF528302}" sibTransId="{2CBBDC26-BBEC-004F-9B68-705859887798}"/>
    <dgm:cxn modelId="{B7CEE505-7AE1-44D0-8F15-1B22781C39D5}" type="presOf" srcId="{9EA7A434-66B0-6847-8260-0B6DEF528302}" destId="{15DDD695-EED5-2B40-B9DE-84D5C00B754E}" srcOrd="0" destOrd="0" presId="urn:microsoft.com/office/officeart/2005/8/layout/hierarchy1"/>
    <dgm:cxn modelId="{8F4FBB70-5CD1-4C17-88BE-9FDBB2CB36A0}" type="presOf" srcId="{EA6B238F-B0F8-4E4C-B938-E6D8AE5A0D52}" destId="{12662CBE-DDC9-5349-81F0-6FC07579883E}" srcOrd="0" destOrd="0" presId="urn:microsoft.com/office/officeart/2005/8/layout/hierarchy1"/>
    <dgm:cxn modelId="{113DBFB0-C3E3-4E68-B2C5-F77AB51CCF7F}" type="presParOf" srcId="{180CA58C-842B-704C-8B24-C58D07924AD8}" destId="{12947411-95AA-3749-BC4D-3557FCFCAB35}" srcOrd="0" destOrd="0" presId="urn:microsoft.com/office/officeart/2005/8/layout/hierarchy1"/>
    <dgm:cxn modelId="{B5E01E4F-0B0A-478B-94F0-5E689275EDF4}" type="presParOf" srcId="{12947411-95AA-3749-BC4D-3557FCFCAB35}" destId="{FFCAF41A-7785-D04F-B6F7-7DF3193A2201}" srcOrd="0" destOrd="0" presId="urn:microsoft.com/office/officeart/2005/8/layout/hierarchy1"/>
    <dgm:cxn modelId="{D19E930B-932A-4142-9042-6719959DA876}" type="presParOf" srcId="{FFCAF41A-7785-D04F-B6F7-7DF3193A2201}" destId="{EEB15E49-DC14-984A-A415-88B432D471EC}" srcOrd="0" destOrd="0" presId="urn:microsoft.com/office/officeart/2005/8/layout/hierarchy1"/>
    <dgm:cxn modelId="{D3E2CA70-F30E-47F7-A8B6-8CC7F57CBF0B}" type="presParOf" srcId="{FFCAF41A-7785-D04F-B6F7-7DF3193A2201}" destId="{931FBC52-D816-8749-BEBB-FB69D58F9F14}" srcOrd="1" destOrd="0" presId="urn:microsoft.com/office/officeart/2005/8/layout/hierarchy1"/>
    <dgm:cxn modelId="{11220B54-E440-45C6-9782-12D2C35ECBF9}" type="presParOf" srcId="{12947411-95AA-3749-BC4D-3557FCFCAB35}" destId="{A134788E-3C24-AF41-9B73-2B35820CAA35}" srcOrd="1" destOrd="0" presId="urn:microsoft.com/office/officeart/2005/8/layout/hierarchy1"/>
    <dgm:cxn modelId="{EE98F82F-4C16-4B62-BED8-52BA9DA85BD5}" type="presParOf" srcId="{A134788E-3C24-AF41-9B73-2B35820CAA35}" destId="{0115ED2A-E0A2-624C-88C0-168B5377568B}" srcOrd="0" destOrd="0" presId="urn:microsoft.com/office/officeart/2005/8/layout/hierarchy1"/>
    <dgm:cxn modelId="{4E6D46D1-3FC4-4CA6-9DA8-BFCCCB8D60CA}" type="presParOf" srcId="{A134788E-3C24-AF41-9B73-2B35820CAA35}" destId="{4D06F273-50EE-074D-97CA-ABAA4F8BBCB2}" srcOrd="1" destOrd="0" presId="urn:microsoft.com/office/officeart/2005/8/layout/hierarchy1"/>
    <dgm:cxn modelId="{B36CC23D-73C7-4D14-A8E7-4AE18810C64D}" type="presParOf" srcId="{4D06F273-50EE-074D-97CA-ABAA4F8BBCB2}" destId="{9692F3BC-4B71-FC42-A678-13F7E5175CC7}" srcOrd="0" destOrd="0" presId="urn:microsoft.com/office/officeart/2005/8/layout/hierarchy1"/>
    <dgm:cxn modelId="{1EFD281B-2388-420C-84C6-67054F5CB18E}" type="presParOf" srcId="{9692F3BC-4B71-FC42-A678-13F7E5175CC7}" destId="{0F10A2EA-EF8C-4348-9F10-420C1D8B215C}" srcOrd="0" destOrd="0" presId="urn:microsoft.com/office/officeart/2005/8/layout/hierarchy1"/>
    <dgm:cxn modelId="{F2EB7EAB-A7DA-4566-A4EF-9728C485EC58}" type="presParOf" srcId="{9692F3BC-4B71-FC42-A678-13F7E5175CC7}" destId="{BD21E202-70E8-8349-952B-2741F7813BCA}" srcOrd="1" destOrd="0" presId="urn:microsoft.com/office/officeart/2005/8/layout/hierarchy1"/>
    <dgm:cxn modelId="{B66D0BD8-9A19-4250-82F3-E9A4A219BAE1}" type="presParOf" srcId="{4D06F273-50EE-074D-97CA-ABAA4F8BBCB2}" destId="{08FA09D0-7237-E140-BEDB-69CB97DADC9C}" srcOrd="1" destOrd="0" presId="urn:microsoft.com/office/officeart/2005/8/layout/hierarchy1"/>
    <dgm:cxn modelId="{2C4C440A-4900-4527-BD70-693A4B1086A4}" type="presParOf" srcId="{08FA09D0-7237-E140-BEDB-69CB97DADC9C}" destId="{12662CBE-DDC9-5349-81F0-6FC07579883E}" srcOrd="0" destOrd="0" presId="urn:microsoft.com/office/officeart/2005/8/layout/hierarchy1"/>
    <dgm:cxn modelId="{6C555C33-EB4D-46D7-AACC-35675D6E8AB3}" type="presParOf" srcId="{08FA09D0-7237-E140-BEDB-69CB97DADC9C}" destId="{9589A08A-B6D7-A643-8B63-301DC01D3E9F}" srcOrd="1" destOrd="0" presId="urn:microsoft.com/office/officeart/2005/8/layout/hierarchy1"/>
    <dgm:cxn modelId="{A8D7E97F-981A-478A-B467-12AEAA9E3C49}" type="presParOf" srcId="{9589A08A-B6D7-A643-8B63-301DC01D3E9F}" destId="{47BF4156-51D7-C442-8FF6-065FD025D493}" srcOrd="0" destOrd="0" presId="urn:microsoft.com/office/officeart/2005/8/layout/hierarchy1"/>
    <dgm:cxn modelId="{40BDCDD3-242A-4A87-96CD-E896EA42513C}" type="presParOf" srcId="{47BF4156-51D7-C442-8FF6-065FD025D493}" destId="{47CBFE2D-87B5-BC4C-99C2-50C9DBD357A7}" srcOrd="0" destOrd="0" presId="urn:microsoft.com/office/officeart/2005/8/layout/hierarchy1"/>
    <dgm:cxn modelId="{0C466A62-65A0-4697-8239-88D62D6CF884}" type="presParOf" srcId="{47BF4156-51D7-C442-8FF6-065FD025D493}" destId="{00009DE0-413C-4842-A213-DC149421BC48}" srcOrd="1" destOrd="0" presId="urn:microsoft.com/office/officeart/2005/8/layout/hierarchy1"/>
    <dgm:cxn modelId="{7DC98A6C-D21E-4E23-A073-D13191B5B16F}" type="presParOf" srcId="{9589A08A-B6D7-A643-8B63-301DC01D3E9F}" destId="{6DCBEE0F-E1CD-094D-97E1-6ABA6817E6B2}" srcOrd="1" destOrd="0" presId="urn:microsoft.com/office/officeart/2005/8/layout/hierarchy1"/>
    <dgm:cxn modelId="{E144B02A-7421-4670-A828-A41D4B06C3D3}" type="presParOf" srcId="{A134788E-3C24-AF41-9B73-2B35820CAA35}" destId="{54DEFD31-1694-D443-B7CD-D67CDE03A239}" srcOrd="2" destOrd="0" presId="urn:microsoft.com/office/officeart/2005/8/layout/hierarchy1"/>
    <dgm:cxn modelId="{1C8D17E2-B309-453E-9A62-FC08B2624965}" type="presParOf" srcId="{A134788E-3C24-AF41-9B73-2B35820CAA35}" destId="{04702672-2C98-0142-BC13-799DC4779BDB}" srcOrd="3" destOrd="0" presId="urn:microsoft.com/office/officeart/2005/8/layout/hierarchy1"/>
    <dgm:cxn modelId="{348D9B36-BD80-45D3-9F3D-80BDBC029122}" type="presParOf" srcId="{04702672-2C98-0142-BC13-799DC4779BDB}" destId="{0C7EC9D6-9561-7F41-BE7B-E91259D9B22D}" srcOrd="0" destOrd="0" presId="urn:microsoft.com/office/officeart/2005/8/layout/hierarchy1"/>
    <dgm:cxn modelId="{1FC8E716-EC34-4103-A0AD-26078410C327}" type="presParOf" srcId="{0C7EC9D6-9561-7F41-BE7B-E91259D9B22D}" destId="{231000FA-63A1-0B49-85FF-B368110565B4}" srcOrd="0" destOrd="0" presId="urn:microsoft.com/office/officeart/2005/8/layout/hierarchy1"/>
    <dgm:cxn modelId="{68AECC80-4C65-469A-84FB-587A423BBC42}" type="presParOf" srcId="{0C7EC9D6-9561-7F41-BE7B-E91259D9B22D}" destId="{2542BC9F-D120-414C-A5F6-0E2F299B4479}" srcOrd="1" destOrd="0" presId="urn:microsoft.com/office/officeart/2005/8/layout/hierarchy1"/>
    <dgm:cxn modelId="{6715783D-C76D-48C9-90AB-2864DC58E1C2}" type="presParOf" srcId="{04702672-2C98-0142-BC13-799DC4779BDB}" destId="{826E680E-914D-6E4C-9DA5-CB610F1D2216}" srcOrd="1" destOrd="0" presId="urn:microsoft.com/office/officeart/2005/8/layout/hierarchy1"/>
    <dgm:cxn modelId="{4A639F2E-9ABD-49F6-89F3-B55C5FB87C56}" type="presParOf" srcId="{826E680E-914D-6E4C-9DA5-CB610F1D2216}" destId="{CB5C7ED3-97E4-5C49-B9CB-23706FA65B18}" srcOrd="0" destOrd="0" presId="urn:microsoft.com/office/officeart/2005/8/layout/hierarchy1"/>
    <dgm:cxn modelId="{4FEC576F-B72B-43F2-8AF1-5BD08A626FC3}" type="presParOf" srcId="{826E680E-914D-6E4C-9DA5-CB610F1D2216}" destId="{8EDBCA28-B0C8-6143-A0E7-20949A8ECDE7}" srcOrd="1" destOrd="0" presId="urn:microsoft.com/office/officeart/2005/8/layout/hierarchy1"/>
    <dgm:cxn modelId="{2C344B23-4846-4060-A334-4B3527C0DAF0}" type="presParOf" srcId="{8EDBCA28-B0C8-6143-A0E7-20949A8ECDE7}" destId="{C0F01AF6-BFFD-CE4F-92BA-9F8D25E49017}" srcOrd="0" destOrd="0" presId="urn:microsoft.com/office/officeart/2005/8/layout/hierarchy1"/>
    <dgm:cxn modelId="{6E9BD7FD-A013-4197-A618-EEFC1987A451}" type="presParOf" srcId="{C0F01AF6-BFFD-CE4F-92BA-9F8D25E49017}" destId="{F4F56CB6-775F-AE4A-AA49-5291AD825969}" srcOrd="0" destOrd="0" presId="urn:microsoft.com/office/officeart/2005/8/layout/hierarchy1"/>
    <dgm:cxn modelId="{15D8F4FF-F4AC-490E-B235-CB50E26CC4F5}" type="presParOf" srcId="{C0F01AF6-BFFD-CE4F-92BA-9F8D25E49017}" destId="{4A338DAF-0C94-DC47-8893-B9378CF25313}" srcOrd="1" destOrd="0" presId="urn:microsoft.com/office/officeart/2005/8/layout/hierarchy1"/>
    <dgm:cxn modelId="{632392C1-D914-41AA-BB81-29971FC214AA}" type="presParOf" srcId="{8EDBCA28-B0C8-6143-A0E7-20949A8ECDE7}" destId="{67B0D744-B7BE-7744-B41C-D2F0C3741640}" srcOrd="1" destOrd="0" presId="urn:microsoft.com/office/officeart/2005/8/layout/hierarchy1"/>
    <dgm:cxn modelId="{2D0C4712-0BB8-46DB-BD5D-441323550BB4}" type="presParOf" srcId="{A134788E-3C24-AF41-9B73-2B35820CAA35}" destId="{C90A5091-28AB-C74D-A495-95103EA979D4}" srcOrd="4" destOrd="0" presId="urn:microsoft.com/office/officeart/2005/8/layout/hierarchy1"/>
    <dgm:cxn modelId="{A50D4401-226B-4ACC-90C4-BDF8FF9314AA}" type="presParOf" srcId="{A134788E-3C24-AF41-9B73-2B35820CAA35}" destId="{CC0CF81E-5E86-3941-A272-F10D5A9C4B5C}" srcOrd="5" destOrd="0" presId="urn:microsoft.com/office/officeart/2005/8/layout/hierarchy1"/>
    <dgm:cxn modelId="{5B4341A7-467B-4E0F-A81F-67743B3A0D8E}" type="presParOf" srcId="{CC0CF81E-5E86-3941-A272-F10D5A9C4B5C}" destId="{6D534428-366D-6943-8407-9D58EB954D10}" srcOrd="0" destOrd="0" presId="urn:microsoft.com/office/officeart/2005/8/layout/hierarchy1"/>
    <dgm:cxn modelId="{5FDAFD7B-409F-49DC-9F6C-D879325E0115}" type="presParOf" srcId="{6D534428-366D-6943-8407-9D58EB954D10}" destId="{09B010D6-948C-A846-BC91-DD344C2AD9EF}" srcOrd="0" destOrd="0" presId="urn:microsoft.com/office/officeart/2005/8/layout/hierarchy1"/>
    <dgm:cxn modelId="{D74EFFD4-501C-4A70-8E1D-39C1A14BD642}" type="presParOf" srcId="{6D534428-366D-6943-8407-9D58EB954D10}" destId="{EAB92501-38D0-0844-BFF2-FD82636C799A}" srcOrd="1" destOrd="0" presId="urn:microsoft.com/office/officeart/2005/8/layout/hierarchy1"/>
    <dgm:cxn modelId="{088B5EFA-567D-48C3-BAAA-806CE5E6806E}" type="presParOf" srcId="{CC0CF81E-5E86-3941-A272-F10D5A9C4B5C}" destId="{E71A09C5-188E-7B4F-BB99-983517958385}" srcOrd="1" destOrd="0" presId="urn:microsoft.com/office/officeart/2005/8/layout/hierarchy1"/>
    <dgm:cxn modelId="{D14E7115-16FC-4EE8-B201-242123EBC3C7}" type="presParOf" srcId="{E71A09C5-188E-7B4F-BB99-983517958385}" destId="{15DDD695-EED5-2B40-B9DE-84D5C00B754E}" srcOrd="0" destOrd="0" presId="urn:microsoft.com/office/officeart/2005/8/layout/hierarchy1"/>
    <dgm:cxn modelId="{317F1E0A-5217-437D-9C6D-DADF300BB113}" type="presParOf" srcId="{E71A09C5-188E-7B4F-BB99-983517958385}" destId="{207CD208-3511-E443-9B8D-38B37D450102}" srcOrd="1" destOrd="0" presId="urn:microsoft.com/office/officeart/2005/8/layout/hierarchy1"/>
    <dgm:cxn modelId="{FF1E93CB-4053-4350-BC68-0BD33CDD4F8D}" type="presParOf" srcId="{207CD208-3511-E443-9B8D-38B37D450102}" destId="{2B6B2C0E-1FC8-1A42-B0E2-71785B3D6178}" srcOrd="0" destOrd="0" presId="urn:microsoft.com/office/officeart/2005/8/layout/hierarchy1"/>
    <dgm:cxn modelId="{FE214013-F9B2-4C0D-A6CC-A653907DCE72}" type="presParOf" srcId="{2B6B2C0E-1FC8-1A42-B0E2-71785B3D6178}" destId="{42E42894-075B-4241-AB8D-5CD7D419F265}" srcOrd="0" destOrd="0" presId="urn:microsoft.com/office/officeart/2005/8/layout/hierarchy1"/>
    <dgm:cxn modelId="{9C9521D2-C11F-40F6-A51F-AE7371EB1395}" type="presParOf" srcId="{2B6B2C0E-1FC8-1A42-B0E2-71785B3D6178}" destId="{0BEA2CE1-71B5-CA44-BC1E-A5DDE52F3A82}" srcOrd="1" destOrd="0" presId="urn:microsoft.com/office/officeart/2005/8/layout/hierarchy1"/>
    <dgm:cxn modelId="{EC44B46D-9725-4D21-AAFD-8F870AA0F18A}" type="presParOf" srcId="{207CD208-3511-E443-9B8D-38B37D450102}" destId="{02CADE9E-E28D-494F-A1DA-200734CAD5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587CAF-0935-4EF8-8932-86A177C12EE0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83DFE08A-B12B-4219-BD19-65F8C9367404}">
      <dgm:prSet phldrT="[Tekst]"/>
      <dgm:spPr/>
      <dgm:t>
        <a:bodyPr/>
        <a:lstStyle/>
        <a:p>
          <a:r>
            <a:rPr lang="nl-NL" dirty="0" smtClean="0"/>
            <a:t>Verdieping</a:t>
          </a:r>
          <a:endParaRPr lang="nl-NL" dirty="0"/>
        </a:p>
      </dgm:t>
    </dgm:pt>
    <dgm:pt modelId="{D6CAF5F8-07F0-49FF-AE09-EB6B14C23DB0}" type="parTrans" cxnId="{5945AAC9-B494-44CB-ACCE-A6DE2040CAC7}">
      <dgm:prSet/>
      <dgm:spPr/>
      <dgm:t>
        <a:bodyPr/>
        <a:lstStyle/>
        <a:p>
          <a:endParaRPr lang="nl-NL"/>
        </a:p>
      </dgm:t>
    </dgm:pt>
    <dgm:pt modelId="{5A1D5320-A995-4592-9025-BA66DCB743E0}" type="sibTrans" cxnId="{5945AAC9-B494-44CB-ACCE-A6DE2040CAC7}">
      <dgm:prSet/>
      <dgm:spPr/>
      <dgm:t>
        <a:bodyPr/>
        <a:lstStyle/>
        <a:p>
          <a:endParaRPr lang="nl-NL"/>
        </a:p>
      </dgm:t>
    </dgm:pt>
    <dgm:pt modelId="{E0F95226-D45F-4B97-90AA-E5D6026343B1}">
      <dgm:prSet phldrT="[Tekst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van stof naar lucht</a:t>
          </a:r>
          <a:endParaRPr lang="nl-NL" dirty="0"/>
        </a:p>
      </dgm:t>
    </dgm:pt>
    <dgm:pt modelId="{7DBB5B9B-F1FD-45F1-821B-D163CA3642A4}" type="parTrans" cxnId="{95A46774-77CF-4E2B-8E73-948BE579D944}">
      <dgm:prSet/>
      <dgm:spPr/>
      <dgm:t>
        <a:bodyPr/>
        <a:lstStyle/>
        <a:p>
          <a:endParaRPr lang="nl-NL"/>
        </a:p>
      </dgm:t>
    </dgm:pt>
    <dgm:pt modelId="{B406C955-0620-479A-B561-558D65325B7A}" type="sibTrans" cxnId="{95A46774-77CF-4E2B-8E73-948BE579D944}">
      <dgm:prSet/>
      <dgm:spPr/>
      <dgm:t>
        <a:bodyPr/>
        <a:lstStyle/>
        <a:p>
          <a:endParaRPr lang="nl-NL"/>
        </a:p>
      </dgm:t>
    </dgm:pt>
    <dgm:pt modelId="{348B5E28-CD2E-4687-BB5F-13642E910D42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grenshoek (verdieping)</a:t>
          </a:r>
          <a:endParaRPr lang="nl-NL" dirty="0"/>
        </a:p>
      </dgm:t>
    </dgm:pt>
    <dgm:pt modelId="{4D3F47CD-9E8A-43CE-A255-9DC9F9017DB8}" type="parTrans" cxnId="{39F322B9-D007-477B-892B-BD525254F3D5}">
      <dgm:prSet/>
      <dgm:spPr/>
      <dgm:t>
        <a:bodyPr/>
        <a:lstStyle/>
        <a:p>
          <a:endParaRPr lang="nl-NL"/>
        </a:p>
      </dgm:t>
    </dgm:pt>
    <dgm:pt modelId="{21B698BB-9FDB-4F34-AD09-93A38CBBE2C2}" type="sibTrans" cxnId="{39F322B9-D007-477B-892B-BD525254F3D5}">
      <dgm:prSet/>
      <dgm:spPr/>
      <dgm:t>
        <a:bodyPr/>
        <a:lstStyle/>
        <a:p>
          <a:endParaRPr lang="nl-NL"/>
        </a:p>
      </dgm:t>
    </dgm:pt>
    <dgm:pt modelId="{D81374A1-1EF1-4A03-B6A3-FBEA0CE333F0}">
      <dgm:prSet phldrT="[Tekst]"/>
      <dgm:spPr/>
      <dgm:t>
        <a:bodyPr/>
        <a:lstStyle/>
        <a:p>
          <a:r>
            <a:rPr lang="nl-NL" dirty="0" smtClean="0"/>
            <a:t>Basis</a:t>
          </a:r>
          <a:endParaRPr lang="nl-NL" dirty="0"/>
        </a:p>
      </dgm:t>
    </dgm:pt>
    <dgm:pt modelId="{91840BA9-BF26-4573-A1A5-6B4A9A57D6FE}" type="parTrans" cxnId="{F139DA02-B349-44E5-8BF3-2DF91DE4ED17}">
      <dgm:prSet/>
      <dgm:spPr/>
      <dgm:t>
        <a:bodyPr/>
        <a:lstStyle/>
        <a:p>
          <a:endParaRPr lang="nl-NL"/>
        </a:p>
      </dgm:t>
    </dgm:pt>
    <dgm:pt modelId="{1BA27E58-BA19-4D65-A0CE-8E6D3F06BDE5}" type="sibTrans" cxnId="{F139DA02-B349-44E5-8BF3-2DF91DE4ED17}">
      <dgm:prSet/>
      <dgm:spPr/>
      <dgm:t>
        <a:bodyPr/>
        <a:lstStyle/>
        <a:p>
          <a:endParaRPr lang="nl-NL"/>
        </a:p>
      </dgm:t>
    </dgm:pt>
    <dgm:pt modelId="{FB33CA68-9B90-477A-9130-26A0DFFBFBCC}">
      <dgm:prSet phldrT="[Tekst]"/>
      <dgm:spPr>
        <a:solidFill>
          <a:srgbClr val="FFC000"/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van lucht naar stof</a:t>
          </a:r>
          <a:endParaRPr lang="nl-NL" dirty="0"/>
        </a:p>
      </dgm:t>
    </dgm:pt>
    <dgm:pt modelId="{75F1D29C-7599-4ED3-BEA1-E509E5099FCA}" type="parTrans" cxnId="{BF9EA542-56B9-4E15-B78C-99CD53F94974}">
      <dgm:prSet/>
      <dgm:spPr/>
      <dgm:t>
        <a:bodyPr/>
        <a:lstStyle/>
        <a:p>
          <a:endParaRPr lang="nl-NL"/>
        </a:p>
      </dgm:t>
    </dgm:pt>
    <dgm:pt modelId="{04DF69C2-62D4-41A4-8BD8-1AA987DE3881}" type="sibTrans" cxnId="{BF9EA542-56B9-4E15-B78C-99CD53F94974}">
      <dgm:prSet/>
      <dgm:spPr/>
      <dgm:t>
        <a:bodyPr/>
        <a:lstStyle/>
        <a:p>
          <a:endParaRPr lang="nl-NL"/>
        </a:p>
      </dgm:t>
    </dgm:pt>
    <dgm:pt modelId="{15FB0655-106B-4043-B578-59F978CD9AE8}">
      <dgm:prSet phldrT="[Tekst]"/>
      <dgm:spPr/>
      <dgm:t>
        <a:bodyPr/>
        <a:lstStyle/>
        <a:p>
          <a:r>
            <a:rPr lang="nl-NL" dirty="0" smtClean="0"/>
            <a:t>Herhalen</a:t>
          </a:r>
          <a:endParaRPr lang="nl-NL" dirty="0"/>
        </a:p>
      </dgm:t>
    </dgm:pt>
    <dgm:pt modelId="{665C6DF1-B973-44FD-A0FE-EA0D10F382A0}" type="parTrans" cxnId="{A138252B-9342-4D57-87C5-F2898FD3F292}">
      <dgm:prSet/>
      <dgm:spPr/>
      <dgm:t>
        <a:bodyPr/>
        <a:lstStyle/>
        <a:p>
          <a:endParaRPr lang="nl-NL"/>
        </a:p>
      </dgm:t>
    </dgm:pt>
    <dgm:pt modelId="{8D63B8A0-268B-4A32-A994-61C178AC46FE}" type="sibTrans" cxnId="{A138252B-9342-4D57-87C5-F2898FD3F292}">
      <dgm:prSet/>
      <dgm:spPr/>
      <dgm:t>
        <a:bodyPr/>
        <a:lstStyle/>
        <a:p>
          <a:endParaRPr lang="nl-NL"/>
        </a:p>
      </dgm:t>
    </dgm:pt>
    <dgm:pt modelId="{28757DF6-8E07-4A8E-A50F-E67D48C4371C}">
      <dgm:prSet phldrT="[Tekst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nl-NL" dirty="0" smtClean="0"/>
            <a:t>Extra uitleg </a:t>
          </a:r>
          <a:r>
            <a:rPr lang="nl-NL" dirty="0" err="1" smtClean="0"/>
            <a:t>Snellius</a:t>
          </a:r>
          <a:endParaRPr lang="nl-NL" dirty="0"/>
        </a:p>
      </dgm:t>
    </dgm:pt>
    <dgm:pt modelId="{8E6B7FB8-B473-44CC-914E-77EE65E6E346}" type="parTrans" cxnId="{DA61899A-39DA-42D7-AD70-B0E1EFCE745F}">
      <dgm:prSet/>
      <dgm:spPr/>
      <dgm:t>
        <a:bodyPr/>
        <a:lstStyle/>
        <a:p>
          <a:endParaRPr lang="nl-NL"/>
        </a:p>
      </dgm:t>
    </dgm:pt>
    <dgm:pt modelId="{4C189C7F-54F8-44BA-8355-D5C7C282140F}" type="sibTrans" cxnId="{DA61899A-39DA-42D7-AD70-B0E1EFCE745F}">
      <dgm:prSet/>
      <dgm:spPr/>
      <dgm:t>
        <a:bodyPr/>
        <a:lstStyle/>
        <a:p>
          <a:endParaRPr lang="nl-NL"/>
        </a:p>
      </dgm:t>
    </dgm:pt>
    <dgm:pt modelId="{4C7BD35A-7EC4-4183-8520-FF824E77E383}">
      <dgm:prSet phldrT="[Tekst]"/>
      <dgm:spPr>
        <a:solidFill>
          <a:srgbClr val="FFC000"/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lucht naar stof</a:t>
          </a:r>
          <a:endParaRPr lang="nl-NL" dirty="0"/>
        </a:p>
      </dgm:t>
    </dgm:pt>
    <dgm:pt modelId="{5D51C3C2-2073-4640-8B8D-AB7882A13C0D}" type="parTrans" cxnId="{0C25531A-8C92-4D45-9B41-8B80BB0962DC}">
      <dgm:prSet/>
      <dgm:spPr/>
      <dgm:t>
        <a:bodyPr/>
        <a:lstStyle/>
        <a:p>
          <a:endParaRPr lang="nl-NL"/>
        </a:p>
      </dgm:t>
    </dgm:pt>
    <dgm:pt modelId="{45AC3ABC-94FF-4487-A32B-E082437789DA}" type="sibTrans" cxnId="{0C25531A-8C92-4D45-9B41-8B80BB0962DC}">
      <dgm:prSet/>
      <dgm:spPr/>
      <dgm:t>
        <a:bodyPr/>
        <a:lstStyle/>
        <a:p>
          <a:endParaRPr lang="nl-NL"/>
        </a:p>
      </dgm:t>
    </dgm:pt>
    <dgm:pt modelId="{A94B620A-A5F5-4C86-9153-9B569E2101A3}">
      <dgm:prSet phldrT="[Tekst]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nl-NL" dirty="0" smtClean="0"/>
            <a:t>Uitleg: stof naar lucht</a:t>
          </a:r>
          <a:endParaRPr lang="nl-NL" dirty="0"/>
        </a:p>
      </dgm:t>
    </dgm:pt>
    <dgm:pt modelId="{3BA179FF-8305-4083-9C10-B085FAD80CA0}" type="parTrans" cxnId="{881E0073-4550-4A9E-9F3D-DC8A63334044}">
      <dgm:prSet/>
      <dgm:spPr/>
      <dgm:t>
        <a:bodyPr/>
        <a:lstStyle/>
        <a:p>
          <a:endParaRPr lang="nl-NL"/>
        </a:p>
      </dgm:t>
    </dgm:pt>
    <dgm:pt modelId="{65064371-7A76-4A16-BB87-77A4E9407E72}" type="sibTrans" cxnId="{881E0073-4550-4A9E-9F3D-DC8A63334044}">
      <dgm:prSet/>
      <dgm:spPr/>
      <dgm:t>
        <a:bodyPr/>
        <a:lstStyle/>
        <a:p>
          <a:endParaRPr lang="nl-NL"/>
        </a:p>
      </dgm:t>
    </dgm:pt>
    <dgm:pt modelId="{B15402E7-9FB0-4375-BEF7-6B2FED215B0E}">
      <dgm:prSet phldrT="[Tekst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nl-NL" dirty="0" smtClean="0"/>
            <a:t>Keuze: (uitwerking of luisteren)</a:t>
          </a:r>
          <a:endParaRPr lang="nl-NL" dirty="0"/>
        </a:p>
      </dgm:t>
    </dgm:pt>
    <dgm:pt modelId="{8F2938E4-AE28-45E9-A0A0-B752A1F2D2B4}" type="parTrans" cxnId="{00C58671-EC18-40F3-8FF2-722BE596E305}">
      <dgm:prSet/>
      <dgm:spPr/>
      <dgm:t>
        <a:bodyPr/>
        <a:lstStyle/>
        <a:p>
          <a:endParaRPr lang="nl-NL"/>
        </a:p>
      </dgm:t>
    </dgm:pt>
    <dgm:pt modelId="{3F12B6D1-C955-49B3-8C40-81643EE543D8}" type="sibTrans" cxnId="{00C58671-EC18-40F3-8FF2-722BE596E305}">
      <dgm:prSet/>
      <dgm:spPr/>
      <dgm:t>
        <a:bodyPr/>
        <a:lstStyle/>
        <a:p>
          <a:endParaRPr lang="nl-NL"/>
        </a:p>
      </dgm:t>
    </dgm:pt>
    <dgm:pt modelId="{FA795448-B7A5-4FD8-AEB0-450AC7CE7C7B}">
      <dgm:prSet phldrT="[Tekst]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nl-NL" dirty="0" smtClean="0"/>
            <a:t>Uitleg: stof naar lucht</a:t>
          </a:r>
          <a:endParaRPr lang="nl-NL" dirty="0"/>
        </a:p>
      </dgm:t>
    </dgm:pt>
    <dgm:pt modelId="{B14289E1-BE14-4DD6-8A70-ADC6E40B9B37}" type="parTrans" cxnId="{120B6659-920C-432D-A345-BE3923F63F41}">
      <dgm:prSet/>
      <dgm:spPr/>
      <dgm:t>
        <a:bodyPr/>
        <a:lstStyle/>
        <a:p>
          <a:endParaRPr lang="nl-NL"/>
        </a:p>
      </dgm:t>
    </dgm:pt>
    <dgm:pt modelId="{D2FFF9D2-FA4A-49EA-BD1B-3BCF8FAC7577}" type="sibTrans" cxnId="{120B6659-920C-432D-A345-BE3923F63F41}">
      <dgm:prSet/>
      <dgm:spPr/>
      <dgm:t>
        <a:bodyPr/>
        <a:lstStyle/>
        <a:p>
          <a:endParaRPr lang="nl-NL"/>
        </a:p>
      </dgm:t>
    </dgm:pt>
    <dgm:pt modelId="{98CE8A0C-6BDF-4031-BFD5-81E43F507C37}">
      <dgm:prSet phldrT="[Tekst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nl-NL" dirty="0" smtClean="0"/>
            <a:t>Practicum grenshoek bepalen</a:t>
          </a:r>
          <a:endParaRPr lang="nl-NL" dirty="0"/>
        </a:p>
      </dgm:t>
    </dgm:pt>
    <dgm:pt modelId="{E09D9BEE-D68B-452F-BEFB-30112FD3C787}" type="parTrans" cxnId="{68782B22-9B74-4183-96AE-58BBF7AD40BB}">
      <dgm:prSet/>
      <dgm:spPr/>
      <dgm:t>
        <a:bodyPr/>
        <a:lstStyle/>
        <a:p>
          <a:endParaRPr lang="nl-NL"/>
        </a:p>
      </dgm:t>
    </dgm:pt>
    <dgm:pt modelId="{FCAC817C-ACB5-485E-9362-D0ED151D24D5}" type="sibTrans" cxnId="{68782B22-9B74-4183-96AE-58BBF7AD40BB}">
      <dgm:prSet/>
      <dgm:spPr/>
      <dgm:t>
        <a:bodyPr/>
        <a:lstStyle/>
        <a:p>
          <a:endParaRPr lang="nl-NL"/>
        </a:p>
      </dgm:t>
    </dgm:pt>
    <dgm:pt modelId="{A0F05454-B284-4B12-A547-71DEF6EB2705}">
      <dgm:prSet phldrT="[Tekst]"/>
      <dgm:spPr>
        <a:solidFill>
          <a:srgbClr val="FF0000"/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van stof naar lucht</a:t>
          </a:r>
          <a:endParaRPr lang="nl-NL" dirty="0"/>
        </a:p>
      </dgm:t>
    </dgm:pt>
    <dgm:pt modelId="{D651E342-65CE-45E3-B603-65AC6577BCA7}" type="parTrans" cxnId="{BE9313DB-1413-41D3-9CAE-5A4BC9094231}">
      <dgm:prSet/>
      <dgm:spPr/>
      <dgm:t>
        <a:bodyPr/>
        <a:lstStyle/>
        <a:p>
          <a:endParaRPr lang="nl-NL"/>
        </a:p>
      </dgm:t>
    </dgm:pt>
    <dgm:pt modelId="{A9849549-6B7A-445A-9CFB-FC1D2E4DAA0B}" type="sibTrans" cxnId="{BE9313DB-1413-41D3-9CAE-5A4BC9094231}">
      <dgm:prSet/>
      <dgm:spPr/>
      <dgm:t>
        <a:bodyPr/>
        <a:lstStyle/>
        <a:p>
          <a:endParaRPr lang="nl-NL"/>
        </a:p>
      </dgm:t>
    </dgm:pt>
    <dgm:pt modelId="{9F218E46-3D60-4F4C-BEC4-A7CE11234F03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grenshoek (verdieping)</a:t>
          </a:r>
          <a:endParaRPr lang="nl-NL" dirty="0"/>
        </a:p>
      </dgm:t>
    </dgm:pt>
    <dgm:pt modelId="{E31B6B0F-D671-4959-8903-C46E7FEA4E1A}" type="parTrans" cxnId="{C6156D84-11E6-455C-827D-E98BDB9F7887}">
      <dgm:prSet/>
      <dgm:spPr/>
      <dgm:t>
        <a:bodyPr/>
        <a:lstStyle/>
        <a:p>
          <a:endParaRPr lang="nl-NL"/>
        </a:p>
      </dgm:t>
    </dgm:pt>
    <dgm:pt modelId="{E451EA70-ACD2-44C4-8339-8E0894865551}" type="sibTrans" cxnId="{C6156D84-11E6-455C-827D-E98BDB9F7887}">
      <dgm:prSet/>
      <dgm:spPr/>
      <dgm:t>
        <a:bodyPr/>
        <a:lstStyle/>
        <a:p>
          <a:endParaRPr lang="nl-NL"/>
        </a:p>
      </dgm:t>
    </dgm:pt>
    <dgm:pt modelId="{7D1DD20A-EB7D-48CE-AB48-56CD67F02FB3}">
      <dgm:prSet phldrT="[Tekst]"/>
      <dgm:spPr>
        <a:solidFill>
          <a:srgbClr val="FF0000"/>
        </a:solidFill>
      </dgm:spPr>
      <dgm:t>
        <a:bodyPr/>
        <a:lstStyle/>
        <a:p>
          <a:r>
            <a:rPr lang="nl-NL" dirty="0" err="1" smtClean="0"/>
            <a:t>Opdr</a:t>
          </a:r>
          <a:r>
            <a:rPr lang="nl-NL" dirty="0" smtClean="0"/>
            <a:t>: van stof naar lucht</a:t>
          </a:r>
          <a:endParaRPr lang="nl-NL" dirty="0"/>
        </a:p>
      </dgm:t>
    </dgm:pt>
    <dgm:pt modelId="{D065C819-552B-42E0-8A68-6C1B04ABC4EF}" type="parTrans" cxnId="{17FED08F-9E5D-42BD-B70C-F7782EDDFC14}">
      <dgm:prSet/>
      <dgm:spPr/>
      <dgm:t>
        <a:bodyPr/>
        <a:lstStyle/>
        <a:p>
          <a:endParaRPr lang="nl-NL"/>
        </a:p>
      </dgm:t>
    </dgm:pt>
    <dgm:pt modelId="{7D06D8A3-B2C1-4569-809D-43E7A4EB632D}" type="sibTrans" cxnId="{17FED08F-9E5D-42BD-B70C-F7782EDDFC14}">
      <dgm:prSet/>
      <dgm:spPr/>
      <dgm:t>
        <a:bodyPr/>
        <a:lstStyle/>
        <a:p>
          <a:endParaRPr lang="nl-NL"/>
        </a:p>
      </dgm:t>
    </dgm:pt>
    <dgm:pt modelId="{D7D691E9-9BD8-4859-8F28-A7326A8A0A48}" type="pres">
      <dgm:prSet presAssocID="{F1587CAF-0935-4EF8-8932-86A177C12EE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0BF78B63-44F6-4BD3-9B27-92CBFFB277E7}" type="pres">
      <dgm:prSet presAssocID="{83DFE08A-B12B-4219-BD19-65F8C9367404}" presName="posSpace" presStyleCnt="0"/>
      <dgm:spPr/>
    </dgm:pt>
    <dgm:pt modelId="{629F76F5-592F-4720-B260-5B019F05F038}" type="pres">
      <dgm:prSet presAssocID="{83DFE08A-B12B-4219-BD19-65F8C9367404}" presName="vertFlow" presStyleCnt="0"/>
      <dgm:spPr/>
    </dgm:pt>
    <dgm:pt modelId="{9618CEA1-DE50-47E3-B52E-DB96EC9769AA}" type="pres">
      <dgm:prSet presAssocID="{83DFE08A-B12B-4219-BD19-65F8C9367404}" presName="topSpace" presStyleCnt="0"/>
      <dgm:spPr/>
    </dgm:pt>
    <dgm:pt modelId="{0AE3CDFB-4B68-43D6-BC7A-6F0EC0D9AA8D}" type="pres">
      <dgm:prSet presAssocID="{83DFE08A-B12B-4219-BD19-65F8C9367404}" presName="firstComp" presStyleCnt="0"/>
      <dgm:spPr/>
    </dgm:pt>
    <dgm:pt modelId="{A3808231-3E93-4A75-87A8-941C8CB18EC7}" type="pres">
      <dgm:prSet presAssocID="{83DFE08A-B12B-4219-BD19-65F8C9367404}" presName="firstChild" presStyleLbl="bgAccFollowNode1" presStyleIdx="0" presStyleCnt="12"/>
      <dgm:spPr/>
      <dgm:t>
        <a:bodyPr/>
        <a:lstStyle/>
        <a:p>
          <a:endParaRPr lang="nl-NL"/>
        </a:p>
      </dgm:t>
    </dgm:pt>
    <dgm:pt modelId="{DE06D39C-AFE7-4353-8548-26C29B9EBA3D}" type="pres">
      <dgm:prSet presAssocID="{83DFE08A-B12B-4219-BD19-65F8C9367404}" presName="firstChildTx" presStyleLbl="b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99ED4B2-FB41-4ED2-B69F-1EE7B13E5123}" type="pres">
      <dgm:prSet presAssocID="{348B5E28-CD2E-4687-BB5F-13642E910D42}" presName="comp" presStyleCnt="0"/>
      <dgm:spPr/>
    </dgm:pt>
    <dgm:pt modelId="{22181959-A0CA-4C7E-8286-FCF7887F2B3C}" type="pres">
      <dgm:prSet presAssocID="{348B5E28-CD2E-4687-BB5F-13642E910D42}" presName="child" presStyleLbl="bgAccFollowNode1" presStyleIdx="1" presStyleCnt="12"/>
      <dgm:spPr/>
      <dgm:t>
        <a:bodyPr/>
        <a:lstStyle/>
        <a:p>
          <a:endParaRPr lang="nl-NL"/>
        </a:p>
      </dgm:t>
    </dgm:pt>
    <dgm:pt modelId="{69C55ECD-D226-40D0-AF9D-D534CC360192}" type="pres">
      <dgm:prSet presAssocID="{348B5E28-CD2E-4687-BB5F-13642E910D42}" presName="childTx" presStyleLbl="b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E45506F-D7C1-4853-8437-949A9B300061}" type="pres">
      <dgm:prSet presAssocID="{B15402E7-9FB0-4375-BEF7-6B2FED215B0E}" presName="comp" presStyleCnt="0"/>
      <dgm:spPr/>
    </dgm:pt>
    <dgm:pt modelId="{6F8CB70B-CBFD-4325-909F-F2F67B51CDA4}" type="pres">
      <dgm:prSet presAssocID="{B15402E7-9FB0-4375-BEF7-6B2FED215B0E}" presName="child" presStyleLbl="bgAccFollowNode1" presStyleIdx="2" presStyleCnt="12"/>
      <dgm:spPr/>
      <dgm:t>
        <a:bodyPr/>
        <a:lstStyle/>
        <a:p>
          <a:endParaRPr lang="nl-NL"/>
        </a:p>
      </dgm:t>
    </dgm:pt>
    <dgm:pt modelId="{63005561-AB96-4F09-B466-12A331DF3409}" type="pres">
      <dgm:prSet presAssocID="{B15402E7-9FB0-4375-BEF7-6B2FED215B0E}" presName="childTx" presStyleLbl="b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8C5B37-4DEC-402E-9511-6BD9C91654D0}" type="pres">
      <dgm:prSet presAssocID="{98CE8A0C-6BDF-4031-BFD5-81E43F507C37}" presName="comp" presStyleCnt="0"/>
      <dgm:spPr/>
    </dgm:pt>
    <dgm:pt modelId="{C19B1714-2EA7-4782-B161-72F38D474900}" type="pres">
      <dgm:prSet presAssocID="{98CE8A0C-6BDF-4031-BFD5-81E43F507C37}" presName="child" presStyleLbl="bgAccFollowNode1" presStyleIdx="3" presStyleCnt="12"/>
      <dgm:spPr/>
      <dgm:t>
        <a:bodyPr/>
        <a:lstStyle/>
        <a:p>
          <a:endParaRPr lang="nl-NL"/>
        </a:p>
      </dgm:t>
    </dgm:pt>
    <dgm:pt modelId="{29657343-59D6-4042-9A83-B8466E24B484}" type="pres">
      <dgm:prSet presAssocID="{98CE8A0C-6BDF-4031-BFD5-81E43F507C37}" presName="childTx" presStyleLbl="b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0C91121-D571-4285-8F42-8C78B197B144}" type="pres">
      <dgm:prSet presAssocID="{83DFE08A-B12B-4219-BD19-65F8C9367404}" presName="negSpace" presStyleCnt="0"/>
      <dgm:spPr/>
    </dgm:pt>
    <dgm:pt modelId="{9142420E-3929-49BE-96F8-2B3D4551A55E}" type="pres">
      <dgm:prSet presAssocID="{83DFE08A-B12B-4219-BD19-65F8C9367404}" presName="circle" presStyleLbl="node1" presStyleIdx="0" presStyleCnt="3"/>
      <dgm:spPr/>
      <dgm:t>
        <a:bodyPr/>
        <a:lstStyle/>
        <a:p>
          <a:endParaRPr lang="nl-NL"/>
        </a:p>
      </dgm:t>
    </dgm:pt>
    <dgm:pt modelId="{0E3A5A83-B791-46EB-8316-07352864320F}" type="pres">
      <dgm:prSet presAssocID="{5A1D5320-A995-4592-9025-BA66DCB743E0}" presName="transSpace" presStyleCnt="0"/>
      <dgm:spPr/>
    </dgm:pt>
    <dgm:pt modelId="{03E906BA-F1C4-491C-B571-F6CB98922180}" type="pres">
      <dgm:prSet presAssocID="{D81374A1-1EF1-4A03-B6A3-FBEA0CE333F0}" presName="posSpace" presStyleCnt="0"/>
      <dgm:spPr/>
    </dgm:pt>
    <dgm:pt modelId="{29B01D60-5BC8-4200-90E1-610113B7133A}" type="pres">
      <dgm:prSet presAssocID="{D81374A1-1EF1-4A03-B6A3-FBEA0CE333F0}" presName="vertFlow" presStyleCnt="0"/>
      <dgm:spPr/>
    </dgm:pt>
    <dgm:pt modelId="{98799498-2921-420C-8AE8-427BCFAC4D3D}" type="pres">
      <dgm:prSet presAssocID="{D81374A1-1EF1-4A03-B6A3-FBEA0CE333F0}" presName="topSpace" presStyleCnt="0"/>
      <dgm:spPr/>
    </dgm:pt>
    <dgm:pt modelId="{D935C97D-BCFD-4D1D-AE61-6034E40EB4D2}" type="pres">
      <dgm:prSet presAssocID="{D81374A1-1EF1-4A03-B6A3-FBEA0CE333F0}" presName="firstComp" presStyleCnt="0"/>
      <dgm:spPr/>
    </dgm:pt>
    <dgm:pt modelId="{006E7368-17D6-4275-9F89-45B49F5383D5}" type="pres">
      <dgm:prSet presAssocID="{D81374A1-1EF1-4A03-B6A3-FBEA0CE333F0}" presName="firstChild" presStyleLbl="bgAccFollowNode1" presStyleIdx="4" presStyleCnt="12"/>
      <dgm:spPr/>
      <dgm:t>
        <a:bodyPr/>
        <a:lstStyle/>
        <a:p>
          <a:endParaRPr lang="nl-NL"/>
        </a:p>
      </dgm:t>
    </dgm:pt>
    <dgm:pt modelId="{3C9EF101-A15B-42D3-BFD1-6D42414FDCE8}" type="pres">
      <dgm:prSet presAssocID="{D81374A1-1EF1-4A03-B6A3-FBEA0CE333F0}" presName="firstChildTx" presStyleLbl="b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89B3EE6-1645-474F-BEE9-E708E80814D7}" type="pres">
      <dgm:prSet presAssocID="{7D1DD20A-EB7D-48CE-AB48-56CD67F02FB3}" presName="comp" presStyleCnt="0"/>
      <dgm:spPr/>
    </dgm:pt>
    <dgm:pt modelId="{5C2D6F57-A43F-4E82-9BC8-6F69D4AA3CD0}" type="pres">
      <dgm:prSet presAssocID="{7D1DD20A-EB7D-48CE-AB48-56CD67F02FB3}" presName="child" presStyleLbl="bgAccFollowNode1" presStyleIdx="5" presStyleCnt="12"/>
      <dgm:spPr/>
      <dgm:t>
        <a:bodyPr/>
        <a:lstStyle/>
        <a:p>
          <a:endParaRPr lang="nl-NL"/>
        </a:p>
      </dgm:t>
    </dgm:pt>
    <dgm:pt modelId="{2272684D-1F2F-49E2-9672-034162E22756}" type="pres">
      <dgm:prSet presAssocID="{7D1DD20A-EB7D-48CE-AB48-56CD67F02FB3}" presName="childTx" presStyleLbl="b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3FE6AE5-2AC1-4ACB-8919-5F6A9BD0BDE4}" type="pres">
      <dgm:prSet presAssocID="{FA795448-B7A5-4FD8-AEB0-450AC7CE7C7B}" presName="comp" presStyleCnt="0"/>
      <dgm:spPr/>
    </dgm:pt>
    <dgm:pt modelId="{F829AC96-78DE-49D6-A607-540B7E2EED37}" type="pres">
      <dgm:prSet presAssocID="{FA795448-B7A5-4FD8-AEB0-450AC7CE7C7B}" presName="child" presStyleLbl="bgAccFollowNode1" presStyleIdx="6" presStyleCnt="12"/>
      <dgm:spPr/>
      <dgm:t>
        <a:bodyPr/>
        <a:lstStyle/>
        <a:p>
          <a:endParaRPr lang="nl-NL"/>
        </a:p>
      </dgm:t>
    </dgm:pt>
    <dgm:pt modelId="{FF11BE16-EAFE-48B4-A4F4-656DD07A500F}" type="pres">
      <dgm:prSet presAssocID="{FA795448-B7A5-4FD8-AEB0-450AC7CE7C7B}" presName="childTx" presStyleLbl="b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06D484D-E82A-4228-8274-32B3288A4681}" type="pres">
      <dgm:prSet presAssocID="{9F218E46-3D60-4F4C-BEC4-A7CE11234F03}" presName="comp" presStyleCnt="0"/>
      <dgm:spPr/>
    </dgm:pt>
    <dgm:pt modelId="{967FBF9A-8B9E-4285-BFFE-C26898C83E6C}" type="pres">
      <dgm:prSet presAssocID="{9F218E46-3D60-4F4C-BEC4-A7CE11234F03}" presName="child" presStyleLbl="bgAccFollowNode1" presStyleIdx="7" presStyleCnt="12"/>
      <dgm:spPr/>
      <dgm:t>
        <a:bodyPr/>
        <a:lstStyle/>
        <a:p>
          <a:endParaRPr lang="nl-NL"/>
        </a:p>
      </dgm:t>
    </dgm:pt>
    <dgm:pt modelId="{3D5AFD67-2246-42FE-BCC5-B2006631B0D7}" type="pres">
      <dgm:prSet presAssocID="{9F218E46-3D60-4F4C-BEC4-A7CE11234F03}" presName="childTx" presStyleLbl="b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7BD9857-FB61-4FED-B2FD-2BE80523BBF4}" type="pres">
      <dgm:prSet presAssocID="{D81374A1-1EF1-4A03-B6A3-FBEA0CE333F0}" presName="negSpace" presStyleCnt="0"/>
      <dgm:spPr/>
    </dgm:pt>
    <dgm:pt modelId="{F2F95BB9-C469-4CFA-A70F-27863E5FAB5D}" type="pres">
      <dgm:prSet presAssocID="{D81374A1-1EF1-4A03-B6A3-FBEA0CE333F0}" presName="circle" presStyleLbl="node1" presStyleIdx="1" presStyleCnt="3"/>
      <dgm:spPr/>
      <dgm:t>
        <a:bodyPr/>
        <a:lstStyle/>
        <a:p>
          <a:endParaRPr lang="nl-NL"/>
        </a:p>
      </dgm:t>
    </dgm:pt>
    <dgm:pt modelId="{C4DC00B1-677F-40F3-80B3-3EF2F2A152D0}" type="pres">
      <dgm:prSet presAssocID="{1BA27E58-BA19-4D65-A0CE-8E6D3F06BDE5}" presName="transSpace" presStyleCnt="0"/>
      <dgm:spPr/>
    </dgm:pt>
    <dgm:pt modelId="{1563C43F-C916-47EA-B4EF-D6025D248122}" type="pres">
      <dgm:prSet presAssocID="{15FB0655-106B-4043-B578-59F978CD9AE8}" presName="posSpace" presStyleCnt="0"/>
      <dgm:spPr/>
    </dgm:pt>
    <dgm:pt modelId="{87C530AE-F82A-4B30-9C60-EC51BA4836EF}" type="pres">
      <dgm:prSet presAssocID="{15FB0655-106B-4043-B578-59F978CD9AE8}" presName="vertFlow" presStyleCnt="0"/>
      <dgm:spPr/>
    </dgm:pt>
    <dgm:pt modelId="{CCF16A67-DFCD-4797-930E-1649AE42356C}" type="pres">
      <dgm:prSet presAssocID="{15FB0655-106B-4043-B578-59F978CD9AE8}" presName="topSpace" presStyleCnt="0"/>
      <dgm:spPr/>
    </dgm:pt>
    <dgm:pt modelId="{93093D25-16DA-4320-80E6-9F4CEC13C91B}" type="pres">
      <dgm:prSet presAssocID="{15FB0655-106B-4043-B578-59F978CD9AE8}" presName="firstComp" presStyleCnt="0"/>
      <dgm:spPr/>
    </dgm:pt>
    <dgm:pt modelId="{CB07FFF2-5EA3-4E21-8A25-AC2450CEEB89}" type="pres">
      <dgm:prSet presAssocID="{15FB0655-106B-4043-B578-59F978CD9AE8}" presName="firstChild" presStyleLbl="bgAccFollowNode1" presStyleIdx="8" presStyleCnt="12"/>
      <dgm:spPr/>
      <dgm:t>
        <a:bodyPr/>
        <a:lstStyle/>
        <a:p>
          <a:endParaRPr lang="nl-NL"/>
        </a:p>
      </dgm:t>
    </dgm:pt>
    <dgm:pt modelId="{D1E7A4EF-16BC-4C21-8303-ADF2CF2FFFBB}" type="pres">
      <dgm:prSet presAssocID="{15FB0655-106B-4043-B578-59F978CD9AE8}" presName="firstChildTx" presStyleLbl="b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5617EC9-59B5-4250-904C-92DDF3D3E8EF}" type="pres">
      <dgm:prSet presAssocID="{4C7BD35A-7EC4-4183-8520-FF824E77E383}" presName="comp" presStyleCnt="0"/>
      <dgm:spPr/>
    </dgm:pt>
    <dgm:pt modelId="{634515DB-27FB-43D6-BC41-DC522603CD70}" type="pres">
      <dgm:prSet presAssocID="{4C7BD35A-7EC4-4183-8520-FF824E77E383}" presName="child" presStyleLbl="bgAccFollowNode1" presStyleIdx="9" presStyleCnt="12"/>
      <dgm:spPr/>
      <dgm:t>
        <a:bodyPr/>
        <a:lstStyle/>
        <a:p>
          <a:endParaRPr lang="nl-NL"/>
        </a:p>
      </dgm:t>
    </dgm:pt>
    <dgm:pt modelId="{3AD39ED8-C90D-4ED7-A322-8529508536D8}" type="pres">
      <dgm:prSet presAssocID="{4C7BD35A-7EC4-4183-8520-FF824E77E383}" presName="childTx" presStyleLbl="b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63DD204-4673-4D7A-831C-2F51C931C7F6}" type="pres">
      <dgm:prSet presAssocID="{A94B620A-A5F5-4C86-9153-9B569E2101A3}" presName="comp" presStyleCnt="0"/>
      <dgm:spPr/>
    </dgm:pt>
    <dgm:pt modelId="{BC00BE6A-8D11-4B3D-A23C-3A3DF78DCF53}" type="pres">
      <dgm:prSet presAssocID="{A94B620A-A5F5-4C86-9153-9B569E2101A3}" presName="child" presStyleLbl="bgAccFollowNode1" presStyleIdx="10" presStyleCnt="12"/>
      <dgm:spPr/>
      <dgm:t>
        <a:bodyPr/>
        <a:lstStyle/>
        <a:p>
          <a:endParaRPr lang="nl-NL"/>
        </a:p>
      </dgm:t>
    </dgm:pt>
    <dgm:pt modelId="{1B89ACA8-DA25-48D5-8AC7-6BBCDBB1837C}" type="pres">
      <dgm:prSet presAssocID="{A94B620A-A5F5-4C86-9153-9B569E2101A3}" presName="childTx" presStyleLbl="b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ED0A2AD-2CFE-4DDD-B411-6969FCDB27E9}" type="pres">
      <dgm:prSet presAssocID="{A0F05454-B284-4B12-A547-71DEF6EB2705}" presName="comp" presStyleCnt="0"/>
      <dgm:spPr/>
    </dgm:pt>
    <dgm:pt modelId="{B49ADCF8-1792-4A22-A977-3AC433D61DFE}" type="pres">
      <dgm:prSet presAssocID="{A0F05454-B284-4B12-A547-71DEF6EB2705}" presName="child" presStyleLbl="bgAccFollowNode1" presStyleIdx="11" presStyleCnt="12"/>
      <dgm:spPr/>
      <dgm:t>
        <a:bodyPr/>
        <a:lstStyle/>
        <a:p>
          <a:endParaRPr lang="nl-NL"/>
        </a:p>
      </dgm:t>
    </dgm:pt>
    <dgm:pt modelId="{EBF12895-D4D8-4020-82B8-27B2AB24C27E}" type="pres">
      <dgm:prSet presAssocID="{A0F05454-B284-4B12-A547-71DEF6EB2705}" presName="childTx" presStyleLbl="b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26101DA-A55D-45B2-89AD-15DA07D0A367}" type="pres">
      <dgm:prSet presAssocID="{15FB0655-106B-4043-B578-59F978CD9AE8}" presName="negSpace" presStyleCnt="0"/>
      <dgm:spPr/>
    </dgm:pt>
    <dgm:pt modelId="{AA865533-746F-4D79-99FC-C4FAE90EA05C}" type="pres">
      <dgm:prSet presAssocID="{15FB0655-106B-4043-B578-59F978CD9AE8}" presName="circle" presStyleLbl="node1" presStyleIdx="2" presStyleCnt="3"/>
      <dgm:spPr/>
      <dgm:t>
        <a:bodyPr/>
        <a:lstStyle/>
        <a:p>
          <a:endParaRPr lang="nl-NL"/>
        </a:p>
      </dgm:t>
    </dgm:pt>
  </dgm:ptLst>
  <dgm:cxnLst>
    <dgm:cxn modelId="{DA61899A-39DA-42D7-AD70-B0E1EFCE745F}" srcId="{15FB0655-106B-4043-B578-59F978CD9AE8}" destId="{28757DF6-8E07-4A8E-A50F-E67D48C4371C}" srcOrd="0" destOrd="0" parTransId="{8E6B7FB8-B473-44CC-914E-77EE65E6E346}" sibTransId="{4C189C7F-54F8-44BA-8355-D5C7C282140F}"/>
    <dgm:cxn modelId="{0FB8B3E8-8C2D-4DCD-8AB1-0CC07F5C5217}" type="presOf" srcId="{348B5E28-CD2E-4687-BB5F-13642E910D42}" destId="{69C55ECD-D226-40D0-AF9D-D534CC360192}" srcOrd="1" destOrd="0" presId="urn:microsoft.com/office/officeart/2005/8/layout/hList9"/>
    <dgm:cxn modelId="{BE3B457D-FC5A-486C-A386-DB9BDBCF6D25}" type="presOf" srcId="{7D1DD20A-EB7D-48CE-AB48-56CD67F02FB3}" destId="{5C2D6F57-A43F-4E82-9BC8-6F69D4AA3CD0}" srcOrd="0" destOrd="0" presId="urn:microsoft.com/office/officeart/2005/8/layout/hList9"/>
    <dgm:cxn modelId="{D8913F70-DA5E-4A22-AD5C-A6034952B6B3}" type="presOf" srcId="{7D1DD20A-EB7D-48CE-AB48-56CD67F02FB3}" destId="{2272684D-1F2F-49E2-9672-034162E22756}" srcOrd="1" destOrd="0" presId="urn:microsoft.com/office/officeart/2005/8/layout/hList9"/>
    <dgm:cxn modelId="{BE9313DB-1413-41D3-9CAE-5A4BC9094231}" srcId="{15FB0655-106B-4043-B578-59F978CD9AE8}" destId="{A0F05454-B284-4B12-A547-71DEF6EB2705}" srcOrd="3" destOrd="0" parTransId="{D651E342-65CE-45E3-B603-65AC6577BCA7}" sibTransId="{A9849549-6B7A-445A-9CFB-FC1D2E4DAA0B}"/>
    <dgm:cxn modelId="{4CFC458C-69F0-4C6F-99D9-EC2C9052EF8C}" type="presOf" srcId="{98CE8A0C-6BDF-4031-BFD5-81E43F507C37}" destId="{C19B1714-2EA7-4782-B161-72F38D474900}" srcOrd="0" destOrd="0" presId="urn:microsoft.com/office/officeart/2005/8/layout/hList9"/>
    <dgm:cxn modelId="{77D5CC40-6E49-4770-8CCE-5B04128CFE42}" type="presOf" srcId="{15FB0655-106B-4043-B578-59F978CD9AE8}" destId="{AA865533-746F-4D79-99FC-C4FAE90EA05C}" srcOrd="0" destOrd="0" presId="urn:microsoft.com/office/officeart/2005/8/layout/hList9"/>
    <dgm:cxn modelId="{FDC95EA3-AE4B-4995-81AF-AE9223F49189}" type="presOf" srcId="{A0F05454-B284-4B12-A547-71DEF6EB2705}" destId="{EBF12895-D4D8-4020-82B8-27B2AB24C27E}" srcOrd="1" destOrd="0" presId="urn:microsoft.com/office/officeart/2005/8/layout/hList9"/>
    <dgm:cxn modelId="{F9DD95CD-5229-405F-BD9C-CA457511BC90}" type="presOf" srcId="{A94B620A-A5F5-4C86-9153-9B569E2101A3}" destId="{1B89ACA8-DA25-48D5-8AC7-6BBCDBB1837C}" srcOrd="1" destOrd="0" presId="urn:microsoft.com/office/officeart/2005/8/layout/hList9"/>
    <dgm:cxn modelId="{BE360EFE-C0E4-4FD6-B57E-0446D2037722}" type="presOf" srcId="{FB33CA68-9B90-477A-9130-26A0DFFBFBCC}" destId="{3C9EF101-A15B-42D3-BFD1-6D42414FDCE8}" srcOrd="1" destOrd="0" presId="urn:microsoft.com/office/officeart/2005/8/layout/hList9"/>
    <dgm:cxn modelId="{8E56AA25-9D26-4F33-9D6B-73A988F57E54}" type="presOf" srcId="{F1587CAF-0935-4EF8-8932-86A177C12EE0}" destId="{D7D691E9-9BD8-4859-8F28-A7326A8A0A48}" srcOrd="0" destOrd="0" presId="urn:microsoft.com/office/officeart/2005/8/layout/hList9"/>
    <dgm:cxn modelId="{68782B22-9B74-4183-96AE-58BBF7AD40BB}" srcId="{83DFE08A-B12B-4219-BD19-65F8C9367404}" destId="{98CE8A0C-6BDF-4031-BFD5-81E43F507C37}" srcOrd="3" destOrd="0" parTransId="{E09D9BEE-D68B-452F-BEFB-30112FD3C787}" sibTransId="{FCAC817C-ACB5-485E-9362-D0ED151D24D5}"/>
    <dgm:cxn modelId="{68552FBC-4DEA-4CE6-A012-EF4CA8FEE584}" type="presOf" srcId="{E0F95226-D45F-4B97-90AA-E5D6026343B1}" destId="{A3808231-3E93-4A75-87A8-941C8CB18EC7}" srcOrd="0" destOrd="0" presId="urn:microsoft.com/office/officeart/2005/8/layout/hList9"/>
    <dgm:cxn modelId="{416DD716-84C1-4A4D-98DD-241FADD0C386}" type="presOf" srcId="{28757DF6-8E07-4A8E-A50F-E67D48C4371C}" destId="{D1E7A4EF-16BC-4C21-8303-ADF2CF2FFFBB}" srcOrd="1" destOrd="0" presId="urn:microsoft.com/office/officeart/2005/8/layout/hList9"/>
    <dgm:cxn modelId="{A138252B-9342-4D57-87C5-F2898FD3F292}" srcId="{F1587CAF-0935-4EF8-8932-86A177C12EE0}" destId="{15FB0655-106B-4043-B578-59F978CD9AE8}" srcOrd="2" destOrd="0" parTransId="{665C6DF1-B973-44FD-A0FE-EA0D10F382A0}" sibTransId="{8D63B8A0-268B-4A32-A994-61C178AC46FE}"/>
    <dgm:cxn modelId="{848F0E74-0734-4956-999F-06B0BD9D6C74}" type="presOf" srcId="{4C7BD35A-7EC4-4183-8520-FF824E77E383}" destId="{3AD39ED8-C90D-4ED7-A322-8529508536D8}" srcOrd="1" destOrd="0" presId="urn:microsoft.com/office/officeart/2005/8/layout/hList9"/>
    <dgm:cxn modelId="{00C58671-EC18-40F3-8FF2-722BE596E305}" srcId="{83DFE08A-B12B-4219-BD19-65F8C9367404}" destId="{B15402E7-9FB0-4375-BEF7-6B2FED215B0E}" srcOrd="2" destOrd="0" parTransId="{8F2938E4-AE28-45E9-A0A0-B752A1F2D2B4}" sibTransId="{3F12B6D1-C955-49B3-8C40-81643EE543D8}"/>
    <dgm:cxn modelId="{F139DA02-B349-44E5-8BF3-2DF91DE4ED17}" srcId="{F1587CAF-0935-4EF8-8932-86A177C12EE0}" destId="{D81374A1-1EF1-4A03-B6A3-FBEA0CE333F0}" srcOrd="1" destOrd="0" parTransId="{91840BA9-BF26-4573-A1A5-6B4A9A57D6FE}" sibTransId="{1BA27E58-BA19-4D65-A0CE-8E6D3F06BDE5}"/>
    <dgm:cxn modelId="{F1176ED0-C48A-4746-9CCE-63E899502933}" type="presOf" srcId="{E0F95226-D45F-4B97-90AA-E5D6026343B1}" destId="{DE06D39C-AFE7-4353-8548-26C29B9EBA3D}" srcOrd="1" destOrd="0" presId="urn:microsoft.com/office/officeart/2005/8/layout/hList9"/>
    <dgm:cxn modelId="{D8DFB290-1E0A-4CB8-8CD8-E8F5F57A72E9}" type="presOf" srcId="{4C7BD35A-7EC4-4183-8520-FF824E77E383}" destId="{634515DB-27FB-43D6-BC41-DC522603CD70}" srcOrd="0" destOrd="0" presId="urn:microsoft.com/office/officeart/2005/8/layout/hList9"/>
    <dgm:cxn modelId="{80799893-D154-4774-BCDD-A3CCE416719F}" type="presOf" srcId="{FA795448-B7A5-4FD8-AEB0-450AC7CE7C7B}" destId="{F829AC96-78DE-49D6-A607-540B7E2EED37}" srcOrd="0" destOrd="0" presId="urn:microsoft.com/office/officeart/2005/8/layout/hList9"/>
    <dgm:cxn modelId="{CD4A43CE-0BAE-4966-8657-B20479531A9F}" type="presOf" srcId="{98CE8A0C-6BDF-4031-BFD5-81E43F507C37}" destId="{29657343-59D6-4042-9A83-B8466E24B484}" srcOrd="1" destOrd="0" presId="urn:microsoft.com/office/officeart/2005/8/layout/hList9"/>
    <dgm:cxn modelId="{95A46774-77CF-4E2B-8E73-948BE579D944}" srcId="{83DFE08A-B12B-4219-BD19-65F8C9367404}" destId="{E0F95226-D45F-4B97-90AA-E5D6026343B1}" srcOrd="0" destOrd="0" parTransId="{7DBB5B9B-F1FD-45F1-821B-D163CA3642A4}" sibTransId="{B406C955-0620-479A-B561-558D65325B7A}"/>
    <dgm:cxn modelId="{3ECB8C96-B8DA-4EC6-9853-CBB68976F674}" type="presOf" srcId="{D81374A1-1EF1-4A03-B6A3-FBEA0CE333F0}" destId="{F2F95BB9-C469-4CFA-A70F-27863E5FAB5D}" srcOrd="0" destOrd="0" presId="urn:microsoft.com/office/officeart/2005/8/layout/hList9"/>
    <dgm:cxn modelId="{83B64CFD-8C8C-44FA-B376-3A25A6F18D96}" type="presOf" srcId="{83DFE08A-B12B-4219-BD19-65F8C9367404}" destId="{9142420E-3929-49BE-96F8-2B3D4551A55E}" srcOrd="0" destOrd="0" presId="urn:microsoft.com/office/officeart/2005/8/layout/hList9"/>
    <dgm:cxn modelId="{2E3AC435-BB37-4F13-A464-69EC76FE1862}" type="presOf" srcId="{B15402E7-9FB0-4375-BEF7-6B2FED215B0E}" destId="{6F8CB70B-CBFD-4325-909F-F2F67B51CDA4}" srcOrd="0" destOrd="0" presId="urn:microsoft.com/office/officeart/2005/8/layout/hList9"/>
    <dgm:cxn modelId="{98F8E545-8023-4728-B88D-7DA7651E829F}" type="presOf" srcId="{FB33CA68-9B90-477A-9130-26A0DFFBFBCC}" destId="{006E7368-17D6-4275-9F89-45B49F5383D5}" srcOrd="0" destOrd="0" presId="urn:microsoft.com/office/officeart/2005/8/layout/hList9"/>
    <dgm:cxn modelId="{881E0073-4550-4A9E-9F3D-DC8A63334044}" srcId="{15FB0655-106B-4043-B578-59F978CD9AE8}" destId="{A94B620A-A5F5-4C86-9153-9B569E2101A3}" srcOrd="2" destOrd="0" parTransId="{3BA179FF-8305-4083-9C10-B085FAD80CA0}" sibTransId="{65064371-7A76-4A16-BB87-77A4E9407E72}"/>
    <dgm:cxn modelId="{7A751EC0-91EF-496F-8F85-BBB1A2971C5C}" type="presOf" srcId="{FA795448-B7A5-4FD8-AEB0-450AC7CE7C7B}" destId="{FF11BE16-EAFE-48B4-A4F4-656DD07A500F}" srcOrd="1" destOrd="0" presId="urn:microsoft.com/office/officeart/2005/8/layout/hList9"/>
    <dgm:cxn modelId="{39F322B9-D007-477B-892B-BD525254F3D5}" srcId="{83DFE08A-B12B-4219-BD19-65F8C9367404}" destId="{348B5E28-CD2E-4687-BB5F-13642E910D42}" srcOrd="1" destOrd="0" parTransId="{4D3F47CD-9E8A-43CE-A255-9DC9F9017DB8}" sibTransId="{21B698BB-9FDB-4F34-AD09-93A38CBBE2C2}"/>
    <dgm:cxn modelId="{120B6659-920C-432D-A345-BE3923F63F41}" srcId="{D81374A1-1EF1-4A03-B6A3-FBEA0CE333F0}" destId="{FA795448-B7A5-4FD8-AEB0-450AC7CE7C7B}" srcOrd="2" destOrd="0" parTransId="{B14289E1-BE14-4DD6-8A70-ADC6E40B9B37}" sibTransId="{D2FFF9D2-FA4A-49EA-BD1B-3BCF8FAC7577}"/>
    <dgm:cxn modelId="{C6156D84-11E6-455C-827D-E98BDB9F7887}" srcId="{D81374A1-1EF1-4A03-B6A3-FBEA0CE333F0}" destId="{9F218E46-3D60-4F4C-BEC4-A7CE11234F03}" srcOrd="3" destOrd="0" parTransId="{E31B6B0F-D671-4959-8903-C46E7FEA4E1A}" sibTransId="{E451EA70-ACD2-44C4-8339-8E0894865551}"/>
    <dgm:cxn modelId="{8FD54C35-51DB-4332-A13D-91E4A183E6EF}" type="presOf" srcId="{348B5E28-CD2E-4687-BB5F-13642E910D42}" destId="{22181959-A0CA-4C7E-8286-FCF7887F2B3C}" srcOrd="0" destOrd="0" presId="urn:microsoft.com/office/officeart/2005/8/layout/hList9"/>
    <dgm:cxn modelId="{D5A06AB8-4663-4A3A-B54E-E163F74DA08A}" type="presOf" srcId="{28757DF6-8E07-4A8E-A50F-E67D48C4371C}" destId="{CB07FFF2-5EA3-4E21-8A25-AC2450CEEB89}" srcOrd="0" destOrd="0" presId="urn:microsoft.com/office/officeart/2005/8/layout/hList9"/>
    <dgm:cxn modelId="{BF9EA542-56B9-4E15-B78C-99CD53F94974}" srcId="{D81374A1-1EF1-4A03-B6A3-FBEA0CE333F0}" destId="{FB33CA68-9B90-477A-9130-26A0DFFBFBCC}" srcOrd="0" destOrd="0" parTransId="{75F1D29C-7599-4ED3-BEA1-E509E5099FCA}" sibTransId="{04DF69C2-62D4-41A4-8BD8-1AA987DE3881}"/>
    <dgm:cxn modelId="{0C25531A-8C92-4D45-9B41-8B80BB0962DC}" srcId="{15FB0655-106B-4043-B578-59F978CD9AE8}" destId="{4C7BD35A-7EC4-4183-8520-FF824E77E383}" srcOrd="1" destOrd="0" parTransId="{5D51C3C2-2073-4640-8B8D-AB7882A13C0D}" sibTransId="{45AC3ABC-94FF-4487-A32B-E082437789DA}"/>
    <dgm:cxn modelId="{5945AAC9-B494-44CB-ACCE-A6DE2040CAC7}" srcId="{F1587CAF-0935-4EF8-8932-86A177C12EE0}" destId="{83DFE08A-B12B-4219-BD19-65F8C9367404}" srcOrd="0" destOrd="0" parTransId="{D6CAF5F8-07F0-49FF-AE09-EB6B14C23DB0}" sibTransId="{5A1D5320-A995-4592-9025-BA66DCB743E0}"/>
    <dgm:cxn modelId="{0726AA4F-7D91-41CB-A08B-E8526AC33DAD}" type="presOf" srcId="{9F218E46-3D60-4F4C-BEC4-A7CE11234F03}" destId="{3D5AFD67-2246-42FE-BCC5-B2006631B0D7}" srcOrd="1" destOrd="0" presId="urn:microsoft.com/office/officeart/2005/8/layout/hList9"/>
    <dgm:cxn modelId="{745A8C98-F19E-4281-ACDA-A14B56D36573}" type="presOf" srcId="{A0F05454-B284-4B12-A547-71DEF6EB2705}" destId="{B49ADCF8-1792-4A22-A977-3AC433D61DFE}" srcOrd="0" destOrd="0" presId="urn:microsoft.com/office/officeart/2005/8/layout/hList9"/>
    <dgm:cxn modelId="{E4677FEA-9EBF-4E9C-9409-CBD25031B106}" type="presOf" srcId="{9F218E46-3D60-4F4C-BEC4-A7CE11234F03}" destId="{967FBF9A-8B9E-4285-BFFE-C26898C83E6C}" srcOrd="0" destOrd="0" presId="urn:microsoft.com/office/officeart/2005/8/layout/hList9"/>
    <dgm:cxn modelId="{17FED08F-9E5D-42BD-B70C-F7782EDDFC14}" srcId="{D81374A1-1EF1-4A03-B6A3-FBEA0CE333F0}" destId="{7D1DD20A-EB7D-48CE-AB48-56CD67F02FB3}" srcOrd="1" destOrd="0" parTransId="{D065C819-552B-42E0-8A68-6C1B04ABC4EF}" sibTransId="{7D06D8A3-B2C1-4569-809D-43E7A4EB632D}"/>
    <dgm:cxn modelId="{2D457E98-6EAA-4F33-A0E5-AB1A940A68AD}" type="presOf" srcId="{A94B620A-A5F5-4C86-9153-9B569E2101A3}" destId="{BC00BE6A-8D11-4B3D-A23C-3A3DF78DCF53}" srcOrd="0" destOrd="0" presId="urn:microsoft.com/office/officeart/2005/8/layout/hList9"/>
    <dgm:cxn modelId="{123B538D-E306-464E-92C0-D9CE3028DD18}" type="presOf" srcId="{B15402E7-9FB0-4375-BEF7-6B2FED215B0E}" destId="{63005561-AB96-4F09-B466-12A331DF3409}" srcOrd="1" destOrd="0" presId="urn:microsoft.com/office/officeart/2005/8/layout/hList9"/>
    <dgm:cxn modelId="{02FDD206-5A22-454C-ABE6-960C485D4E1D}" type="presParOf" srcId="{D7D691E9-9BD8-4859-8F28-A7326A8A0A48}" destId="{0BF78B63-44F6-4BD3-9B27-92CBFFB277E7}" srcOrd="0" destOrd="0" presId="urn:microsoft.com/office/officeart/2005/8/layout/hList9"/>
    <dgm:cxn modelId="{A8AE3242-F225-4943-BAC4-9E6927CDC810}" type="presParOf" srcId="{D7D691E9-9BD8-4859-8F28-A7326A8A0A48}" destId="{629F76F5-592F-4720-B260-5B019F05F038}" srcOrd="1" destOrd="0" presId="urn:microsoft.com/office/officeart/2005/8/layout/hList9"/>
    <dgm:cxn modelId="{1234FBEB-0F00-474B-A28C-320B89EB48A7}" type="presParOf" srcId="{629F76F5-592F-4720-B260-5B019F05F038}" destId="{9618CEA1-DE50-47E3-B52E-DB96EC9769AA}" srcOrd="0" destOrd="0" presId="urn:microsoft.com/office/officeart/2005/8/layout/hList9"/>
    <dgm:cxn modelId="{D0F19E5E-5803-4343-92A3-0494A2DCE5B8}" type="presParOf" srcId="{629F76F5-592F-4720-B260-5B019F05F038}" destId="{0AE3CDFB-4B68-43D6-BC7A-6F0EC0D9AA8D}" srcOrd="1" destOrd="0" presId="urn:microsoft.com/office/officeart/2005/8/layout/hList9"/>
    <dgm:cxn modelId="{0BF29665-C803-48B9-8F12-2ADE0CF7A95C}" type="presParOf" srcId="{0AE3CDFB-4B68-43D6-BC7A-6F0EC0D9AA8D}" destId="{A3808231-3E93-4A75-87A8-941C8CB18EC7}" srcOrd="0" destOrd="0" presId="urn:microsoft.com/office/officeart/2005/8/layout/hList9"/>
    <dgm:cxn modelId="{E35B831B-2CA3-4057-AFEF-0C7471560DC7}" type="presParOf" srcId="{0AE3CDFB-4B68-43D6-BC7A-6F0EC0D9AA8D}" destId="{DE06D39C-AFE7-4353-8548-26C29B9EBA3D}" srcOrd="1" destOrd="0" presId="urn:microsoft.com/office/officeart/2005/8/layout/hList9"/>
    <dgm:cxn modelId="{A6C6F8D9-8E6B-471E-ABCA-0ED365BA24C6}" type="presParOf" srcId="{629F76F5-592F-4720-B260-5B019F05F038}" destId="{A99ED4B2-FB41-4ED2-B69F-1EE7B13E5123}" srcOrd="2" destOrd="0" presId="urn:microsoft.com/office/officeart/2005/8/layout/hList9"/>
    <dgm:cxn modelId="{48518E65-46B7-47F0-A28B-C9CE005E24B2}" type="presParOf" srcId="{A99ED4B2-FB41-4ED2-B69F-1EE7B13E5123}" destId="{22181959-A0CA-4C7E-8286-FCF7887F2B3C}" srcOrd="0" destOrd="0" presId="urn:microsoft.com/office/officeart/2005/8/layout/hList9"/>
    <dgm:cxn modelId="{4C1A7392-5F91-4CA6-8DE3-37275C2448CB}" type="presParOf" srcId="{A99ED4B2-FB41-4ED2-B69F-1EE7B13E5123}" destId="{69C55ECD-D226-40D0-AF9D-D534CC360192}" srcOrd="1" destOrd="0" presId="urn:microsoft.com/office/officeart/2005/8/layout/hList9"/>
    <dgm:cxn modelId="{D63FBC35-1463-4C00-9390-D9AC1D25104B}" type="presParOf" srcId="{629F76F5-592F-4720-B260-5B019F05F038}" destId="{0E45506F-D7C1-4853-8437-949A9B300061}" srcOrd="3" destOrd="0" presId="urn:microsoft.com/office/officeart/2005/8/layout/hList9"/>
    <dgm:cxn modelId="{90FFA13E-E923-4EF5-A4BF-B3C400B8026C}" type="presParOf" srcId="{0E45506F-D7C1-4853-8437-949A9B300061}" destId="{6F8CB70B-CBFD-4325-909F-F2F67B51CDA4}" srcOrd="0" destOrd="0" presId="urn:microsoft.com/office/officeart/2005/8/layout/hList9"/>
    <dgm:cxn modelId="{C9856427-6EF6-4359-9A83-99C64DAA3AD2}" type="presParOf" srcId="{0E45506F-D7C1-4853-8437-949A9B300061}" destId="{63005561-AB96-4F09-B466-12A331DF3409}" srcOrd="1" destOrd="0" presId="urn:microsoft.com/office/officeart/2005/8/layout/hList9"/>
    <dgm:cxn modelId="{5332263B-F960-4E4F-BBD9-167B4CFFE829}" type="presParOf" srcId="{629F76F5-592F-4720-B260-5B019F05F038}" destId="{288C5B37-4DEC-402E-9511-6BD9C91654D0}" srcOrd="4" destOrd="0" presId="urn:microsoft.com/office/officeart/2005/8/layout/hList9"/>
    <dgm:cxn modelId="{53AC8301-9E08-4AA6-8B4C-4C125E3C1533}" type="presParOf" srcId="{288C5B37-4DEC-402E-9511-6BD9C91654D0}" destId="{C19B1714-2EA7-4782-B161-72F38D474900}" srcOrd="0" destOrd="0" presId="urn:microsoft.com/office/officeart/2005/8/layout/hList9"/>
    <dgm:cxn modelId="{2F4E988C-3322-4068-BFD9-1CACBDF8045B}" type="presParOf" srcId="{288C5B37-4DEC-402E-9511-6BD9C91654D0}" destId="{29657343-59D6-4042-9A83-B8466E24B484}" srcOrd="1" destOrd="0" presId="urn:microsoft.com/office/officeart/2005/8/layout/hList9"/>
    <dgm:cxn modelId="{B4D36368-F004-40DD-A78E-6AD2257591CA}" type="presParOf" srcId="{D7D691E9-9BD8-4859-8F28-A7326A8A0A48}" destId="{F0C91121-D571-4285-8F42-8C78B197B144}" srcOrd="2" destOrd="0" presId="urn:microsoft.com/office/officeart/2005/8/layout/hList9"/>
    <dgm:cxn modelId="{7B76ED31-54CA-4155-B64A-E1E21AD900C3}" type="presParOf" srcId="{D7D691E9-9BD8-4859-8F28-A7326A8A0A48}" destId="{9142420E-3929-49BE-96F8-2B3D4551A55E}" srcOrd="3" destOrd="0" presId="urn:microsoft.com/office/officeart/2005/8/layout/hList9"/>
    <dgm:cxn modelId="{7B4113AE-5EA8-4465-BA84-76A8585DB420}" type="presParOf" srcId="{D7D691E9-9BD8-4859-8F28-A7326A8A0A48}" destId="{0E3A5A83-B791-46EB-8316-07352864320F}" srcOrd="4" destOrd="0" presId="urn:microsoft.com/office/officeart/2005/8/layout/hList9"/>
    <dgm:cxn modelId="{B13A4BEB-AD94-414F-AEF8-D191DEAA74CD}" type="presParOf" srcId="{D7D691E9-9BD8-4859-8F28-A7326A8A0A48}" destId="{03E906BA-F1C4-491C-B571-F6CB98922180}" srcOrd="5" destOrd="0" presId="urn:microsoft.com/office/officeart/2005/8/layout/hList9"/>
    <dgm:cxn modelId="{49338F45-4FB7-4035-A719-92A0145C71BD}" type="presParOf" srcId="{D7D691E9-9BD8-4859-8F28-A7326A8A0A48}" destId="{29B01D60-5BC8-4200-90E1-610113B7133A}" srcOrd="6" destOrd="0" presId="urn:microsoft.com/office/officeart/2005/8/layout/hList9"/>
    <dgm:cxn modelId="{D143024C-AA22-47EE-995A-449A08624BCF}" type="presParOf" srcId="{29B01D60-5BC8-4200-90E1-610113B7133A}" destId="{98799498-2921-420C-8AE8-427BCFAC4D3D}" srcOrd="0" destOrd="0" presId="urn:microsoft.com/office/officeart/2005/8/layout/hList9"/>
    <dgm:cxn modelId="{06451767-BCAC-408E-92E6-C60A73E8A233}" type="presParOf" srcId="{29B01D60-5BC8-4200-90E1-610113B7133A}" destId="{D935C97D-BCFD-4D1D-AE61-6034E40EB4D2}" srcOrd="1" destOrd="0" presId="urn:microsoft.com/office/officeart/2005/8/layout/hList9"/>
    <dgm:cxn modelId="{9E4F15CC-7F31-46A5-A131-C2F9F697B74A}" type="presParOf" srcId="{D935C97D-BCFD-4D1D-AE61-6034E40EB4D2}" destId="{006E7368-17D6-4275-9F89-45B49F5383D5}" srcOrd="0" destOrd="0" presId="urn:microsoft.com/office/officeart/2005/8/layout/hList9"/>
    <dgm:cxn modelId="{F1D1BECA-46AD-450C-AAD8-63E353D28795}" type="presParOf" srcId="{D935C97D-BCFD-4D1D-AE61-6034E40EB4D2}" destId="{3C9EF101-A15B-42D3-BFD1-6D42414FDCE8}" srcOrd="1" destOrd="0" presId="urn:microsoft.com/office/officeart/2005/8/layout/hList9"/>
    <dgm:cxn modelId="{B7280467-A31D-4FF4-AF29-E1D380F05D69}" type="presParOf" srcId="{29B01D60-5BC8-4200-90E1-610113B7133A}" destId="{E89B3EE6-1645-474F-BEE9-E708E80814D7}" srcOrd="2" destOrd="0" presId="urn:microsoft.com/office/officeart/2005/8/layout/hList9"/>
    <dgm:cxn modelId="{16882114-65C6-468F-A83A-579295BAD71B}" type="presParOf" srcId="{E89B3EE6-1645-474F-BEE9-E708E80814D7}" destId="{5C2D6F57-A43F-4E82-9BC8-6F69D4AA3CD0}" srcOrd="0" destOrd="0" presId="urn:microsoft.com/office/officeart/2005/8/layout/hList9"/>
    <dgm:cxn modelId="{B82B1C4A-4DE8-4738-9EAA-FB4C343EC9CA}" type="presParOf" srcId="{E89B3EE6-1645-474F-BEE9-E708E80814D7}" destId="{2272684D-1F2F-49E2-9672-034162E22756}" srcOrd="1" destOrd="0" presId="urn:microsoft.com/office/officeart/2005/8/layout/hList9"/>
    <dgm:cxn modelId="{D5F21540-069A-4C08-9FFC-E6B7D71ECA4C}" type="presParOf" srcId="{29B01D60-5BC8-4200-90E1-610113B7133A}" destId="{13FE6AE5-2AC1-4ACB-8919-5F6A9BD0BDE4}" srcOrd="3" destOrd="0" presId="urn:microsoft.com/office/officeart/2005/8/layout/hList9"/>
    <dgm:cxn modelId="{1B15CF11-E297-417D-8C10-9985F067B6F2}" type="presParOf" srcId="{13FE6AE5-2AC1-4ACB-8919-5F6A9BD0BDE4}" destId="{F829AC96-78DE-49D6-A607-540B7E2EED37}" srcOrd="0" destOrd="0" presId="urn:microsoft.com/office/officeart/2005/8/layout/hList9"/>
    <dgm:cxn modelId="{6069745F-F20A-4944-A361-D41158BEB382}" type="presParOf" srcId="{13FE6AE5-2AC1-4ACB-8919-5F6A9BD0BDE4}" destId="{FF11BE16-EAFE-48B4-A4F4-656DD07A500F}" srcOrd="1" destOrd="0" presId="urn:microsoft.com/office/officeart/2005/8/layout/hList9"/>
    <dgm:cxn modelId="{3D42ADA5-3CE0-466F-B17E-1EC6624DE04D}" type="presParOf" srcId="{29B01D60-5BC8-4200-90E1-610113B7133A}" destId="{506D484D-E82A-4228-8274-32B3288A4681}" srcOrd="4" destOrd="0" presId="urn:microsoft.com/office/officeart/2005/8/layout/hList9"/>
    <dgm:cxn modelId="{EC56EDF3-6875-4DB5-ABAA-F3D5356A7CFE}" type="presParOf" srcId="{506D484D-E82A-4228-8274-32B3288A4681}" destId="{967FBF9A-8B9E-4285-BFFE-C26898C83E6C}" srcOrd="0" destOrd="0" presId="urn:microsoft.com/office/officeart/2005/8/layout/hList9"/>
    <dgm:cxn modelId="{4A42538B-507A-4107-B37F-7AFB8855AEB8}" type="presParOf" srcId="{506D484D-E82A-4228-8274-32B3288A4681}" destId="{3D5AFD67-2246-42FE-BCC5-B2006631B0D7}" srcOrd="1" destOrd="0" presId="urn:microsoft.com/office/officeart/2005/8/layout/hList9"/>
    <dgm:cxn modelId="{970B26C3-78C0-46C0-A5BA-28C6FC877319}" type="presParOf" srcId="{D7D691E9-9BD8-4859-8F28-A7326A8A0A48}" destId="{D7BD9857-FB61-4FED-B2FD-2BE80523BBF4}" srcOrd="7" destOrd="0" presId="urn:microsoft.com/office/officeart/2005/8/layout/hList9"/>
    <dgm:cxn modelId="{C365469C-D9D7-423B-B363-018969C40A46}" type="presParOf" srcId="{D7D691E9-9BD8-4859-8F28-A7326A8A0A48}" destId="{F2F95BB9-C469-4CFA-A70F-27863E5FAB5D}" srcOrd="8" destOrd="0" presId="urn:microsoft.com/office/officeart/2005/8/layout/hList9"/>
    <dgm:cxn modelId="{9AAB6780-2753-4769-9E84-9698F2BEA03D}" type="presParOf" srcId="{D7D691E9-9BD8-4859-8F28-A7326A8A0A48}" destId="{C4DC00B1-677F-40F3-80B3-3EF2F2A152D0}" srcOrd="9" destOrd="0" presId="urn:microsoft.com/office/officeart/2005/8/layout/hList9"/>
    <dgm:cxn modelId="{B67B2DCB-42A2-4155-B079-05E51EB52C8E}" type="presParOf" srcId="{D7D691E9-9BD8-4859-8F28-A7326A8A0A48}" destId="{1563C43F-C916-47EA-B4EF-D6025D248122}" srcOrd="10" destOrd="0" presId="urn:microsoft.com/office/officeart/2005/8/layout/hList9"/>
    <dgm:cxn modelId="{355FED2B-A974-4B49-A26A-9FC9B4AC5B6F}" type="presParOf" srcId="{D7D691E9-9BD8-4859-8F28-A7326A8A0A48}" destId="{87C530AE-F82A-4B30-9C60-EC51BA4836EF}" srcOrd="11" destOrd="0" presId="urn:microsoft.com/office/officeart/2005/8/layout/hList9"/>
    <dgm:cxn modelId="{58A94D69-F0B5-4EA2-93EC-5DC3A82A4852}" type="presParOf" srcId="{87C530AE-F82A-4B30-9C60-EC51BA4836EF}" destId="{CCF16A67-DFCD-4797-930E-1649AE42356C}" srcOrd="0" destOrd="0" presId="urn:microsoft.com/office/officeart/2005/8/layout/hList9"/>
    <dgm:cxn modelId="{B757E100-0A18-4957-9DE0-E9C7DCBDCA37}" type="presParOf" srcId="{87C530AE-F82A-4B30-9C60-EC51BA4836EF}" destId="{93093D25-16DA-4320-80E6-9F4CEC13C91B}" srcOrd="1" destOrd="0" presId="urn:microsoft.com/office/officeart/2005/8/layout/hList9"/>
    <dgm:cxn modelId="{38CA6E53-F94B-4771-A769-C51965D48747}" type="presParOf" srcId="{93093D25-16DA-4320-80E6-9F4CEC13C91B}" destId="{CB07FFF2-5EA3-4E21-8A25-AC2450CEEB89}" srcOrd="0" destOrd="0" presId="urn:microsoft.com/office/officeart/2005/8/layout/hList9"/>
    <dgm:cxn modelId="{7C5A2335-755D-4417-B891-865EF0FB96ED}" type="presParOf" srcId="{93093D25-16DA-4320-80E6-9F4CEC13C91B}" destId="{D1E7A4EF-16BC-4C21-8303-ADF2CF2FFFBB}" srcOrd="1" destOrd="0" presId="urn:microsoft.com/office/officeart/2005/8/layout/hList9"/>
    <dgm:cxn modelId="{412CDC66-80FF-406A-8877-078E15D28E0D}" type="presParOf" srcId="{87C530AE-F82A-4B30-9C60-EC51BA4836EF}" destId="{D5617EC9-59B5-4250-904C-92DDF3D3E8EF}" srcOrd="2" destOrd="0" presId="urn:microsoft.com/office/officeart/2005/8/layout/hList9"/>
    <dgm:cxn modelId="{8659DD12-E793-4549-B406-99B5B13FE5A9}" type="presParOf" srcId="{D5617EC9-59B5-4250-904C-92DDF3D3E8EF}" destId="{634515DB-27FB-43D6-BC41-DC522603CD70}" srcOrd="0" destOrd="0" presId="urn:microsoft.com/office/officeart/2005/8/layout/hList9"/>
    <dgm:cxn modelId="{6C9770A2-BF0E-4F9A-8909-494D6F5EC469}" type="presParOf" srcId="{D5617EC9-59B5-4250-904C-92DDF3D3E8EF}" destId="{3AD39ED8-C90D-4ED7-A322-8529508536D8}" srcOrd="1" destOrd="0" presId="urn:microsoft.com/office/officeart/2005/8/layout/hList9"/>
    <dgm:cxn modelId="{B0095461-3901-4344-9D77-4FB73EF89FEC}" type="presParOf" srcId="{87C530AE-F82A-4B30-9C60-EC51BA4836EF}" destId="{663DD204-4673-4D7A-831C-2F51C931C7F6}" srcOrd="3" destOrd="0" presId="urn:microsoft.com/office/officeart/2005/8/layout/hList9"/>
    <dgm:cxn modelId="{3235DBAD-1685-46CC-8CD5-3E98B59C3A17}" type="presParOf" srcId="{663DD204-4673-4D7A-831C-2F51C931C7F6}" destId="{BC00BE6A-8D11-4B3D-A23C-3A3DF78DCF53}" srcOrd="0" destOrd="0" presId="urn:microsoft.com/office/officeart/2005/8/layout/hList9"/>
    <dgm:cxn modelId="{45544002-A2C0-4770-BCCF-9FB2AEDB3B68}" type="presParOf" srcId="{663DD204-4673-4D7A-831C-2F51C931C7F6}" destId="{1B89ACA8-DA25-48D5-8AC7-6BBCDBB1837C}" srcOrd="1" destOrd="0" presId="urn:microsoft.com/office/officeart/2005/8/layout/hList9"/>
    <dgm:cxn modelId="{063E76F8-5D67-4961-A732-C675295964ED}" type="presParOf" srcId="{87C530AE-F82A-4B30-9C60-EC51BA4836EF}" destId="{EED0A2AD-2CFE-4DDD-B411-6969FCDB27E9}" srcOrd="4" destOrd="0" presId="urn:microsoft.com/office/officeart/2005/8/layout/hList9"/>
    <dgm:cxn modelId="{93932499-5901-43CB-866F-C8B6C55702AC}" type="presParOf" srcId="{EED0A2AD-2CFE-4DDD-B411-6969FCDB27E9}" destId="{B49ADCF8-1792-4A22-A977-3AC433D61DFE}" srcOrd="0" destOrd="0" presId="urn:microsoft.com/office/officeart/2005/8/layout/hList9"/>
    <dgm:cxn modelId="{E7F1E740-7BCA-4BDD-A7F9-5DE96E4F9EE4}" type="presParOf" srcId="{EED0A2AD-2CFE-4DDD-B411-6969FCDB27E9}" destId="{EBF12895-D4D8-4020-82B8-27B2AB24C27E}" srcOrd="1" destOrd="0" presId="urn:microsoft.com/office/officeart/2005/8/layout/hList9"/>
    <dgm:cxn modelId="{C3B5BC34-7229-4FB1-9D8C-2C5D88814167}" type="presParOf" srcId="{D7D691E9-9BD8-4859-8F28-A7326A8A0A48}" destId="{B26101DA-A55D-45B2-89AD-15DA07D0A367}" srcOrd="12" destOrd="0" presId="urn:microsoft.com/office/officeart/2005/8/layout/hList9"/>
    <dgm:cxn modelId="{CABA4C39-F7F2-4BF6-A714-9C142B6D9FA5}" type="presParOf" srcId="{D7D691E9-9BD8-4859-8F28-A7326A8A0A48}" destId="{AA865533-746F-4D79-99FC-C4FAE90EA05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DD695-EED5-2B40-B9DE-84D5C00B754E}">
      <dsp:nvSpPr>
        <dsp:cNvPr id="0" name=""/>
        <dsp:cNvSpPr/>
      </dsp:nvSpPr>
      <dsp:spPr>
        <a:xfrm>
          <a:off x="5992668" y="2917964"/>
          <a:ext cx="91440" cy="543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43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0A5091-28AB-C74D-A495-95103EA979D4}">
      <dsp:nvSpPr>
        <dsp:cNvPr id="0" name=""/>
        <dsp:cNvSpPr/>
      </dsp:nvSpPr>
      <dsp:spPr>
        <a:xfrm>
          <a:off x="3754610" y="1188003"/>
          <a:ext cx="2283777" cy="543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335"/>
              </a:lnTo>
              <a:lnTo>
                <a:pt x="2283777" y="370335"/>
              </a:lnTo>
              <a:lnTo>
                <a:pt x="2283777" y="54343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C7ED3-97E4-5C49-B9CB-23706FA65B18}">
      <dsp:nvSpPr>
        <dsp:cNvPr id="0" name=""/>
        <dsp:cNvSpPr/>
      </dsp:nvSpPr>
      <dsp:spPr>
        <a:xfrm>
          <a:off x="3708890" y="2917964"/>
          <a:ext cx="91440" cy="543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43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EFD31-1694-D443-B7CD-D67CDE03A239}">
      <dsp:nvSpPr>
        <dsp:cNvPr id="0" name=""/>
        <dsp:cNvSpPr/>
      </dsp:nvSpPr>
      <dsp:spPr>
        <a:xfrm>
          <a:off x="3708890" y="1188003"/>
          <a:ext cx="91440" cy="543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43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62CBE-DDC9-5349-81F0-6FC07579883E}">
      <dsp:nvSpPr>
        <dsp:cNvPr id="0" name=""/>
        <dsp:cNvSpPr/>
      </dsp:nvSpPr>
      <dsp:spPr>
        <a:xfrm>
          <a:off x="1425113" y="2917964"/>
          <a:ext cx="91440" cy="543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43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5ED2A-E0A2-624C-88C0-168B5377568B}">
      <dsp:nvSpPr>
        <dsp:cNvPr id="0" name=""/>
        <dsp:cNvSpPr/>
      </dsp:nvSpPr>
      <dsp:spPr>
        <a:xfrm>
          <a:off x="1470833" y="1188003"/>
          <a:ext cx="2283777" cy="543435"/>
        </a:xfrm>
        <a:custGeom>
          <a:avLst/>
          <a:gdLst/>
          <a:ahLst/>
          <a:cxnLst/>
          <a:rect l="0" t="0" r="0" b="0"/>
          <a:pathLst>
            <a:path>
              <a:moveTo>
                <a:pt x="2283777" y="0"/>
              </a:moveTo>
              <a:lnTo>
                <a:pt x="2283777" y="370335"/>
              </a:lnTo>
              <a:lnTo>
                <a:pt x="0" y="370335"/>
              </a:lnTo>
              <a:lnTo>
                <a:pt x="0" y="54343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15E49-DC14-984A-A415-88B432D471EC}">
      <dsp:nvSpPr>
        <dsp:cNvPr id="0" name=""/>
        <dsp:cNvSpPr/>
      </dsp:nvSpPr>
      <dsp:spPr>
        <a:xfrm>
          <a:off x="2820338" y="1477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1FBC52-D816-8749-BEBB-FB69D58F9F14}">
      <dsp:nvSpPr>
        <dsp:cNvPr id="0" name=""/>
        <dsp:cNvSpPr/>
      </dsp:nvSpPr>
      <dsp:spPr>
        <a:xfrm>
          <a:off x="3027954" y="198712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Intrinsieke Motivatie</a:t>
          </a:r>
          <a:endParaRPr lang="nl-NL" sz="1900" kern="1200" dirty="0"/>
        </a:p>
      </dsp:txBody>
      <dsp:txXfrm>
        <a:off x="3062706" y="233464"/>
        <a:ext cx="1799040" cy="1117022"/>
      </dsp:txXfrm>
    </dsp:sp>
    <dsp:sp modelId="{0F10A2EA-EF8C-4348-9F10-420C1D8B215C}">
      <dsp:nvSpPr>
        <dsp:cNvPr id="0" name=""/>
        <dsp:cNvSpPr/>
      </dsp:nvSpPr>
      <dsp:spPr>
        <a:xfrm>
          <a:off x="536561" y="1731438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21E202-70E8-8349-952B-2741F7813BCA}">
      <dsp:nvSpPr>
        <dsp:cNvPr id="0" name=""/>
        <dsp:cNvSpPr/>
      </dsp:nvSpPr>
      <dsp:spPr>
        <a:xfrm>
          <a:off x="744177" y="1928673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Competentie</a:t>
          </a:r>
          <a:endParaRPr lang="nl-NL" sz="1900" kern="1200" dirty="0"/>
        </a:p>
      </dsp:txBody>
      <dsp:txXfrm>
        <a:off x="778929" y="1963425"/>
        <a:ext cx="1799040" cy="1117022"/>
      </dsp:txXfrm>
    </dsp:sp>
    <dsp:sp modelId="{47CBFE2D-87B5-BC4C-99C2-50C9DBD357A7}">
      <dsp:nvSpPr>
        <dsp:cNvPr id="0" name=""/>
        <dsp:cNvSpPr/>
      </dsp:nvSpPr>
      <dsp:spPr>
        <a:xfrm>
          <a:off x="536561" y="3461399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09DE0-413C-4842-A213-DC149421BC48}">
      <dsp:nvSpPr>
        <dsp:cNvPr id="0" name=""/>
        <dsp:cNvSpPr/>
      </dsp:nvSpPr>
      <dsp:spPr>
        <a:xfrm>
          <a:off x="744177" y="3658634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Snelle feedback</a:t>
          </a:r>
          <a:endParaRPr lang="nl-NL" sz="1900" kern="1200" dirty="0"/>
        </a:p>
      </dsp:txBody>
      <dsp:txXfrm>
        <a:off x="778929" y="3693386"/>
        <a:ext cx="1799040" cy="1117022"/>
      </dsp:txXfrm>
    </dsp:sp>
    <dsp:sp modelId="{231000FA-63A1-0B49-85FF-B368110565B4}">
      <dsp:nvSpPr>
        <dsp:cNvPr id="0" name=""/>
        <dsp:cNvSpPr/>
      </dsp:nvSpPr>
      <dsp:spPr>
        <a:xfrm>
          <a:off x="2820338" y="1731438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42BC9F-D120-414C-A5F6-0E2F299B4479}">
      <dsp:nvSpPr>
        <dsp:cNvPr id="0" name=""/>
        <dsp:cNvSpPr/>
      </dsp:nvSpPr>
      <dsp:spPr>
        <a:xfrm>
          <a:off x="3027954" y="1928673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Autonomie</a:t>
          </a:r>
          <a:endParaRPr lang="nl-NL" sz="1900" kern="1200" dirty="0"/>
        </a:p>
      </dsp:txBody>
      <dsp:txXfrm>
        <a:off x="3062706" y="1963425"/>
        <a:ext cx="1799040" cy="1117022"/>
      </dsp:txXfrm>
    </dsp:sp>
    <dsp:sp modelId="{F4F56CB6-775F-AE4A-AA49-5291AD825969}">
      <dsp:nvSpPr>
        <dsp:cNvPr id="0" name=""/>
        <dsp:cNvSpPr/>
      </dsp:nvSpPr>
      <dsp:spPr>
        <a:xfrm>
          <a:off x="2820338" y="3461399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38DAF-0C94-DC47-8893-B9378CF25313}">
      <dsp:nvSpPr>
        <dsp:cNvPr id="0" name=""/>
        <dsp:cNvSpPr/>
      </dsp:nvSpPr>
      <dsp:spPr>
        <a:xfrm>
          <a:off x="3027954" y="3658634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Keuzevrijheid</a:t>
          </a:r>
          <a:endParaRPr lang="nl-NL" sz="1900" kern="1200" dirty="0"/>
        </a:p>
      </dsp:txBody>
      <dsp:txXfrm>
        <a:off x="3062706" y="3693386"/>
        <a:ext cx="1799040" cy="1117022"/>
      </dsp:txXfrm>
    </dsp:sp>
    <dsp:sp modelId="{09B010D6-948C-A846-BC91-DD344C2AD9EF}">
      <dsp:nvSpPr>
        <dsp:cNvPr id="0" name=""/>
        <dsp:cNvSpPr/>
      </dsp:nvSpPr>
      <dsp:spPr>
        <a:xfrm>
          <a:off x="5104115" y="1731438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B92501-38D0-0844-BFF2-FD82636C799A}">
      <dsp:nvSpPr>
        <dsp:cNvPr id="0" name=""/>
        <dsp:cNvSpPr/>
      </dsp:nvSpPr>
      <dsp:spPr>
        <a:xfrm>
          <a:off x="5311731" y="1928673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Verbondenheid</a:t>
          </a:r>
          <a:endParaRPr lang="nl-NL" sz="1900" kern="1200" dirty="0"/>
        </a:p>
      </dsp:txBody>
      <dsp:txXfrm>
        <a:off x="5346483" y="1963425"/>
        <a:ext cx="1799040" cy="1117022"/>
      </dsp:txXfrm>
    </dsp:sp>
    <dsp:sp modelId="{42E42894-075B-4241-AB8D-5CD7D419F265}">
      <dsp:nvSpPr>
        <dsp:cNvPr id="0" name=""/>
        <dsp:cNvSpPr/>
      </dsp:nvSpPr>
      <dsp:spPr>
        <a:xfrm>
          <a:off x="5104115" y="3461399"/>
          <a:ext cx="1868544" cy="11865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EA2CE1-71B5-CA44-BC1E-A5DDE52F3A82}">
      <dsp:nvSpPr>
        <dsp:cNvPr id="0" name=""/>
        <dsp:cNvSpPr/>
      </dsp:nvSpPr>
      <dsp:spPr>
        <a:xfrm>
          <a:off x="5311731" y="3658634"/>
          <a:ext cx="1868544" cy="118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Samenwerken</a:t>
          </a:r>
          <a:endParaRPr lang="nl-NL" sz="1900" kern="1200" dirty="0"/>
        </a:p>
      </dsp:txBody>
      <dsp:txXfrm>
        <a:off x="5346483" y="3693386"/>
        <a:ext cx="1799040" cy="1117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08231-3E93-4A75-87A8-941C8CB18EC7}">
      <dsp:nvSpPr>
        <dsp:cNvPr id="0" name=""/>
        <dsp:cNvSpPr/>
      </dsp:nvSpPr>
      <dsp:spPr>
        <a:xfrm>
          <a:off x="1069019" y="383661"/>
          <a:ext cx="1433012" cy="955819"/>
        </a:xfrm>
        <a:prstGeom prst="rect">
          <a:avLst/>
        </a:prstGeom>
        <a:solidFill>
          <a:srgbClr val="FF0000">
            <a:alpha val="90000"/>
          </a:srgbClr>
        </a:solidFill>
        <a:ln w="317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van stof naar lucht</a:t>
          </a:r>
          <a:endParaRPr lang="nl-NL" sz="1500" kern="1200" dirty="0"/>
        </a:p>
      </dsp:txBody>
      <dsp:txXfrm>
        <a:off x="1298301" y="383661"/>
        <a:ext cx="1203730" cy="955819"/>
      </dsp:txXfrm>
    </dsp:sp>
    <dsp:sp modelId="{22181959-A0CA-4C7E-8286-FCF7887F2B3C}">
      <dsp:nvSpPr>
        <dsp:cNvPr id="0" name=""/>
        <dsp:cNvSpPr/>
      </dsp:nvSpPr>
      <dsp:spPr>
        <a:xfrm>
          <a:off x="1069019" y="1339480"/>
          <a:ext cx="1433012" cy="95581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31750" cap="flat" cmpd="sng" algn="ctr">
          <a:solidFill>
            <a:schemeClr val="accent5">
              <a:tint val="40000"/>
              <a:alpha val="90000"/>
              <a:hueOff val="-407796"/>
              <a:satOff val="-1023"/>
              <a:lumOff val="-1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grenshoek (verdieping)</a:t>
          </a:r>
          <a:endParaRPr lang="nl-NL" sz="1500" kern="1200" dirty="0"/>
        </a:p>
      </dsp:txBody>
      <dsp:txXfrm>
        <a:off x="1298301" y="1339480"/>
        <a:ext cx="1203730" cy="955819"/>
      </dsp:txXfrm>
    </dsp:sp>
    <dsp:sp modelId="{6F8CB70B-CBFD-4325-909F-F2F67B51CDA4}">
      <dsp:nvSpPr>
        <dsp:cNvPr id="0" name=""/>
        <dsp:cNvSpPr/>
      </dsp:nvSpPr>
      <dsp:spPr>
        <a:xfrm>
          <a:off x="1069019" y="2295299"/>
          <a:ext cx="1433012" cy="955819"/>
        </a:xfrm>
        <a:prstGeom prst="rect">
          <a:avLst/>
        </a:prstGeom>
        <a:solidFill>
          <a:srgbClr val="00B0F0">
            <a:alpha val="90000"/>
          </a:srgbClr>
        </a:solidFill>
        <a:ln w="31750" cap="flat" cmpd="sng" algn="ctr">
          <a:solidFill>
            <a:schemeClr val="accent5">
              <a:tint val="40000"/>
              <a:alpha val="90000"/>
              <a:hueOff val="-815593"/>
              <a:satOff val="-2045"/>
              <a:lumOff val="-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Keuze: (uitwerking of luisteren)</a:t>
          </a:r>
          <a:endParaRPr lang="nl-NL" sz="1500" kern="1200" dirty="0"/>
        </a:p>
      </dsp:txBody>
      <dsp:txXfrm>
        <a:off x="1298301" y="2295299"/>
        <a:ext cx="1203730" cy="955819"/>
      </dsp:txXfrm>
    </dsp:sp>
    <dsp:sp modelId="{C19B1714-2EA7-4782-B161-72F38D474900}">
      <dsp:nvSpPr>
        <dsp:cNvPr id="0" name=""/>
        <dsp:cNvSpPr/>
      </dsp:nvSpPr>
      <dsp:spPr>
        <a:xfrm>
          <a:off x="1069019" y="3251119"/>
          <a:ext cx="1433012" cy="955819"/>
        </a:xfrm>
        <a:prstGeom prst="rect">
          <a:avLst/>
        </a:prstGeom>
        <a:solidFill>
          <a:srgbClr val="00B0F0">
            <a:alpha val="90000"/>
          </a:srgbClr>
        </a:solidFill>
        <a:ln w="31750" cap="flat" cmpd="sng" algn="ctr">
          <a:solidFill>
            <a:schemeClr val="accent5">
              <a:tint val="40000"/>
              <a:alpha val="90000"/>
              <a:hueOff val="-1223389"/>
              <a:satOff val="-3068"/>
              <a:lumOff val="-4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Practicum grenshoek bepalen</a:t>
          </a:r>
          <a:endParaRPr lang="nl-NL" sz="1500" kern="1200" dirty="0"/>
        </a:p>
      </dsp:txBody>
      <dsp:txXfrm>
        <a:off x="1298301" y="3251119"/>
        <a:ext cx="1203730" cy="955819"/>
      </dsp:txXfrm>
    </dsp:sp>
    <dsp:sp modelId="{9142420E-3929-49BE-96F8-2B3D4551A55E}">
      <dsp:nvSpPr>
        <dsp:cNvPr id="0" name=""/>
        <dsp:cNvSpPr/>
      </dsp:nvSpPr>
      <dsp:spPr>
        <a:xfrm>
          <a:off x="304746" y="1524"/>
          <a:ext cx="955341" cy="9553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Verdieping</a:t>
          </a:r>
          <a:endParaRPr lang="nl-NL" sz="1100" kern="1200" dirty="0"/>
        </a:p>
      </dsp:txBody>
      <dsp:txXfrm>
        <a:off x="444652" y="141430"/>
        <a:ext cx="675529" cy="675529"/>
      </dsp:txXfrm>
    </dsp:sp>
    <dsp:sp modelId="{006E7368-17D6-4275-9F89-45B49F5383D5}">
      <dsp:nvSpPr>
        <dsp:cNvPr id="0" name=""/>
        <dsp:cNvSpPr/>
      </dsp:nvSpPr>
      <dsp:spPr>
        <a:xfrm>
          <a:off x="3457373" y="383661"/>
          <a:ext cx="1433012" cy="955819"/>
        </a:xfrm>
        <a:prstGeom prst="rect">
          <a:avLst/>
        </a:prstGeom>
        <a:solidFill>
          <a:srgbClr val="FFC000"/>
        </a:solidFill>
        <a:ln w="31750" cap="flat" cmpd="sng" algn="ctr">
          <a:solidFill>
            <a:schemeClr val="accent5">
              <a:tint val="40000"/>
              <a:alpha val="90000"/>
              <a:hueOff val="-1631185"/>
              <a:satOff val="-4090"/>
              <a:lumOff val="-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van lucht naar stof</a:t>
          </a:r>
          <a:endParaRPr lang="nl-NL" sz="1500" kern="1200" dirty="0"/>
        </a:p>
      </dsp:txBody>
      <dsp:txXfrm>
        <a:off x="3686655" y="383661"/>
        <a:ext cx="1203730" cy="955819"/>
      </dsp:txXfrm>
    </dsp:sp>
    <dsp:sp modelId="{5C2D6F57-A43F-4E82-9BC8-6F69D4AA3CD0}">
      <dsp:nvSpPr>
        <dsp:cNvPr id="0" name=""/>
        <dsp:cNvSpPr/>
      </dsp:nvSpPr>
      <dsp:spPr>
        <a:xfrm>
          <a:off x="3457373" y="1339480"/>
          <a:ext cx="1433012" cy="955819"/>
        </a:xfrm>
        <a:prstGeom prst="rect">
          <a:avLst/>
        </a:prstGeom>
        <a:solidFill>
          <a:srgbClr val="FF0000"/>
        </a:solidFill>
        <a:ln w="31750" cap="flat" cmpd="sng" algn="ctr">
          <a:solidFill>
            <a:schemeClr val="accent5">
              <a:tint val="40000"/>
              <a:alpha val="90000"/>
              <a:hueOff val="-2038982"/>
              <a:satOff val="-5113"/>
              <a:lumOff val="-7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van stof naar lucht</a:t>
          </a:r>
          <a:endParaRPr lang="nl-NL" sz="1500" kern="1200" dirty="0"/>
        </a:p>
      </dsp:txBody>
      <dsp:txXfrm>
        <a:off x="3686655" y="1339480"/>
        <a:ext cx="1203730" cy="955819"/>
      </dsp:txXfrm>
    </dsp:sp>
    <dsp:sp modelId="{F829AC96-78DE-49D6-A607-540B7E2EED37}">
      <dsp:nvSpPr>
        <dsp:cNvPr id="0" name=""/>
        <dsp:cNvSpPr/>
      </dsp:nvSpPr>
      <dsp:spPr>
        <a:xfrm>
          <a:off x="3457373" y="2295299"/>
          <a:ext cx="1433012" cy="955819"/>
        </a:xfrm>
        <a:prstGeom prst="rect">
          <a:avLst/>
        </a:prstGeom>
        <a:solidFill>
          <a:schemeClr val="accent3">
            <a:alpha val="90000"/>
          </a:schemeClr>
        </a:solidFill>
        <a:ln w="31750" cap="flat" cmpd="sng" algn="ctr">
          <a:solidFill>
            <a:schemeClr val="accent5">
              <a:tint val="40000"/>
              <a:alpha val="90000"/>
              <a:hueOff val="-2446778"/>
              <a:satOff val="-6135"/>
              <a:lumOff val="-9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Uitleg: stof naar lucht</a:t>
          </a:r>
          <a:endParaRPr lang="nl-NL" sz="1500" kern="1200" dirty="0"/>
        </a:p>
      </dsp:txBody>
      <dsp:txXfrm>
        <a:off x="3686655" y="2295299"/>
        <a:ext cx="1203730" cy="955819"/>
      </dsp:txXfrm>
    </dsp:sp>
    <dsp:sp modelId="{967FBF9A-8B9E-4285-BFFE-C26898C83E6C}">
      <dsp:nvSpPr>
        <dsp:cNvPr id="0" name=""/>
        <dsp:cNvSpPr/>
      </dsp:nvSpPr>
      <dsp:spPr>
        <a:xfrm>
          <a:off x="3457373" y="3251119"/>
          <a:ext cx="1433012" cy="95581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31750" cap="flat" cmpd="sng" algn="ctr">
          <a:solidFill>
            <a:schemeClr val="accent5">
              <a:tint val="40000"/>
              <a:alpha val="90000"/>
              <a:hueOff val="-2854574"/>
              <a:satOff val="-7158"/>
              <a:lumOff val="-1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grenshoek (verdieping)</a:t>
          </a:r>
          <a:endParaRPr lang="nl-NL" sz="1500" kern="1200" dirty="0"/>
        </a:p>
      </dsp:txBody>
      <dsp:txXfrm>
        <a:off x="3686655" y="3251119"/>
        <a:ext cx="1203730" cy="955819"/>
      </dsp:txXfrm>
    </dsp:sp>
    <dsp:sp modelId="{F2F95BB9-C469-4CFA-A70F-27863E5FAB5D}">
      <dsp:nvSpPr>
        <dsp:cNvPr id="0" name=""/>
        <dsp:cNvSpPr/>
      </dsp:nvSpPr>
      <dsp:spPr>
        <a:xfrm>
          <a:off x="2693100" y="1524"/>
          <a:ext cx="955341" cy="955341"/>
        </a:xfrm>
        <a:prstGeom prst="ellipse">
          <a:avLst/>
        </a:prstGeom>
        <a:solidFill>
          <a:schemeClr val="accent5">
            <a:hueOff val="-2019361"/>
            <a:satOff val="0"/>
            <a:lumOff val="-382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Basis</a:t>
          </a:r>
          <a:endParaRPr lang="nl-NL" sz="1100" kern="1200" dirty="0"/>
        </a:p>
      </dsp:txBody>
      <dsp:txXfrm>
        <a:off x="2833006" y="141430"/>
        <a:ext cx="675529" cy="675529"/>
      </dsp:txXfrm>
    </dsp:sp>
    <dsp:sp modelId="{CB07FFF2-5EA3-4E21-8A25-AC2450CEEB89}">
      <dsp:nvSpPr>
        <dsp:cNvPr id="0" name=""/>
        <dsp:cNvSpPr/>
      </dsp:nvSpPr>
      <dsp:spPr>
        <a:xfrm>
          <a:off x="5845727" y="383661"/>
          <a:ext cx="1433012" cy="955819"/>
        </a:xfrm>
        <a:prstGeom prst="rect">
          <a:avLst/>
        </a:prstGeom>
        <a:solidFill>
          <a:srgbClr val="00B050">
            <a:alpha val="90000"/>
          </a:srgbClr>
        </a:solidFill>
        <a:ln w="31750" cap="flat" cmpd="sng" algn="ctr">
          <a:solidFill>
            <a:schemeClr val="accent5">
              <a:tint val="40000"/>
              <a:alpha val="90000"/>
              <a:hueOff val="-3262371"/>
              <a:satOff val="-8180"/>
              <a:lumOff val="-1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Extra uitleg </a:t>
          </a:r>
          <a:r>
            <a:rPr lang="nl-NL" sz="1500" kern="1200" dirty="0" err="1" smtClean="0"/>
            <a:t>Snellius</a:t>
          </a:r>
          <a:endParaRPr lang="nl-NL" sz="1500" kern="1200" dirty="0"/>
        </a:p>
      </dsp:txBody>
      <dsp:txXfrm>
        <a:off x="6075009" y="383661"/>
        <a:ext cx="1203730" cy="955819"/>
      </dsp:txXfrm>
    </dsp:sp>
    <dsp:sp modelId="{634515DB-27FB-43D6-BC41-DC522603CD70}">
      <dsp:nvSpPr>
        <dsp:cNvPr id="0" name=""/>
        <dsp:cNvSpPr/>
      </dsp:nvSpPr>
      <dsp:spPr>
        <a:xfrm>
          <a:off x="5845727" y="1339480"/>
          <a:ext cx="1433012" cy="955819"/>
        </a:xfrm>
        <a:prstGeom prst="rect">
          <a:avLst/>
        </a:prstGeom>
        <a:solidFill>
          <a:srgbClr val="FFC000"/>
        </a:solidFill>
        <a:ln w="31750" cap="flat" cmpd="sng" algn="ctr">
          <a:solidFill>
            <a:schemeClr val="accent5">
              <a:tint val="40000"/>
              <a:alpha val="90000"/>
              <a:hueOff val="-3670167"/>
              <a:satOff val="-9203"/>
              <a:lumOff val="-13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lucht naar stof</a:t>
          </a:r>
          <a:endParaRPr lang="nl-NL" sz="1500" kern="1200" dirty="0"/>
        </a:p>
      </dsp:txBody>
      <dsp:txXfrm>
        <a:off x="6075009" y="1339480"/>
        <a:ext cx="1203730" cy="955819"/>
      </dsp:txXfrm>
    </dsp:sp>
    <dsp:sp modelId="{BC00BE6A-8D11-4B3D-A23C-3A3DF78DCF53}">
      <dsp:nvSpPr>
        <dsp:cNvPr id="0" name=""/>
        <dsp:cNvSpPr/>
      </dsp:nvSpPr>
      <dsp:spPr>
        <a:xfrm>
          <a:off x="5845727" y="2295299"/>
          <a:ext cx="1433012" cy="955819"/>
        </a:xfrm>
        <a:prstGeom prst="rect">
          <a:avLst/>
        </a:prstGeom>
        <a:solidFill>
          <a:schemeClr val="accent3">
            <a:alpha val="90000"/>
          </a:schemeClr>
        </a:solidFill>
        <a:ln w="31750" cap="flat" cmpd="sng" algn="ctr">
          <a:solidFill>
            <a:schemeClr val="accent5">
              <a:tint val="40000"/>
              <a:alpha val="90000"/>
              <a:hueOff val="-4077964"/>
              <a:satOff val="-10225"/>
              <a:lumOff val="-15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Uitleg: stof naar lucht</a:t>
          </a:r>
          <a:endParaRPr lang="nl-NL" sz="1500" kern="1200" dirty="0"/>
        </a:p>
      </dsp:txBody>
      <dsp:txXfrm>
        <a:off x="6075009" y="2295299"/>
        <a:ext cx="1203730" cy="955819"/>
      </dsp:txXfrm>
    </dsp:sp>
    <dsp:sp modelId="{B49ADCF8-1792-4A22-A977-3AC433D61DFE}">
      <dsp:nvSpPr>
        <dsp:cNvPr id="0" name=""/>
        <dsp:cNvSpPr/>
      </dsp:nvSpPr>
      <dsp:spPr>
        <a:xfrm>
          <a:off x="5845727" y="3251119"/>
          <a:ext cx="1433012" cy="955819"/>
        </a:xfrm>
        <a:prstGeom prst="rect">
          <a:avLst/>
        </a:prstGeom>
        <a:solidFill>
          <a:srgbClr val="FF0000"/>
        </a:solidFill>
        <a:ln w="31750" cap="flat" cmpd="sng" algn="ctr">
          <a:solidFill>
            <a:schemeClr val="accent5">
              <a:tint val="40000"/>
              <a:alpha val="90000"/>
              <a:hueOff val="-4485760"/>
              <a:satOff val="-11248"/>
              <a:lumOff val="-16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Opdr</a:t>
          </a:r>
          <a:r>
            <a:rPr lang="nl-NL" sz="1500" kern="1200" dirty="0" smtClean="0"/>
            <a:t>: van stof naar lucht</a:t>
          </a:r>
          <a:endParaRPr lang="nl-NL" sz="1500" kern="1200" dirty="0"/>
        </a:p>
      </dsp:txBody>
      <dsp:txXfrm>
        <a:off x="6075009" y="3251119"/>
        <a:ext cx="1203730" cy="955819"/>
      </dsp:txXfrm>
    </dsp:sp>
    <dsp:sp modelId="{AA865533-746F-4D79-99FC-C4FAE90EA05C}">
      <dsp:nvSpPr>
        <dsp:cNvPr id="0" name=""/>
        <dsp:cNvSpPr/>
      </dsp:nvSpPr>
      <dsp:spPr>
        <a:xfrm>
          <a:off x="5081454" y="1524"/>
          <a:ext cx="955341" cy="955341"/>
        </a:xfrm>
        <a:prstGeom prst="ellipse">
          <a:avLst/>
        </a:prstGeom>
        <a:solidFill>
          <a:schemeClr val="accent5">
            <a:hueOff val="-4038723"/>
            <a:satOff val="0"/>
            <a:lumOff val="-764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smtClean="0"/>
            <a:t>Herhalen</a:t>
          </a:r>
          <a:endParaRPr lang="nl-NL" sz="1100" kern="1200" dirty="0"/>
        </a:p>
      </dsp:txBody>
      <dsp:txXfrm>
        <a:off x="5221360" y="141430"/>
        <a:ext cx="675529" cy="675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68731FD-AE93-4ACB-8CF4-E6891A3746BC}" type="datetimeFigureOut">
              <a:rPr lang="nl-NL" altLang="nl-NL"/>
              <a:pPr>
                <a:defRPr/>
              </a:pPr>
              <a:t>12-12-15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A1570AB-C413-40E9-8A0E-F981507151F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73672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Noteer antwoorden omdat je snel vergeet wat er eigenlijk allemaal gedaan wordt in een filmpje (laatste punt)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1570AB-C413-40E9-8A0E-F981507151F5}" type="slidenum">
              <a:rPr lang="nl-NL" altLang="nl-NL" smtClean="0"/>
              <a:pPr>
                <a:defRPr/>
              </a:pPr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564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Title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3BD517-23EA-4DBD-8DF3-3A914FBEC2E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100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B0485-49A4-4157-A6C0-AFE341D1999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536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F69F8-8246-45C5-990F-2F6797251E3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433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Sleep de afbeelding naar de tijdelijke aanduiding of klik op het pictogram als u een afbeelding wilt toevoegen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6F8188-BB85-4CE7-A042-627BFDB0730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8870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Sleep de afbeelding naar de tijdelijke aanduiding of klik op het pictogram als u een afbeelding wilt toevoegen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EB23F5-01A6-4B0F-A0FC-114C711BBC1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543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bov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Sleep de afbeelding naar de tijdelijke aanduiding of klik op het pictogram als u een afbeelding wilt toevoegen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AAFDA1-E841-4A72-ADC9-7D35546B8AF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37723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665B59-3DCF-42BF-B306-F715FD4BE76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0284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8A0A37-54E3-4382-8950-EEF7F36F0AB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1330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8D3CCF-1687-4386-803D-36B5BC61AFE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555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verlay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6105D3-857D-43D3-996A-500E7009BDE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7059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C77D77-4AB0-4578-BCD1-0C578193C28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6292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1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B51B50-3712-4C00-9FA9-EC6502B8C62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4967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oudselementen, boven en 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4F2451-FE08-444E-BBCF-606628EAFFB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3984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4B5601-F4FB-4302-A8DC-F9A4F3F24E0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925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CB796E-43F8-4F22-95DC-34E201E7151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3803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3B4154-B468-4FFD-A066-1AA2BE75D9C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692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Titelstijl van model bewerken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tekststijl van het model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A7E802A-14CC-4ABB-880E-E260B7D994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6600" dirty="0" smtClean="0"/>
              <a:t>Flipping the classroom</a:t>
            </a:r>
            <a:endParaRPr lang="nl-NL" sz="66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615142" y="4056249"/>
            <a:ext cx="6762749" cy="2312732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-287607" y="3944583"/>
            <a:ext cx="6762749" cy="2312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Stijn Folkerts en Gerben Bakker</a:t>
            </a:r>
          </a:p>
          <a:p>
            <a:endParaRPr lang="nl-NL" dirty="0" smtClean="0"/>
          </a:p>
          <a:p>
            <a:r>
              <a:rPr lang="nl-NL" dirty="0" smtClean="0"/>
              <a:t>Melanchthon Schiebroek Rotterdam</a:t>
            </a:r>
          </a:p>
          <a:p>
            <a:r>
              <a:rPr lang="nl-NL" dirty="0" smtClean="0"/>
              <a:t>sfolkerts@melanchthon.nl</a:t>
            </a:r>
          </a:p>
          <a:p>
            <a:r>
              <a:rPr lang="nl-NL" dirty="0" smtClean="0"/>
              <a:t>gbakker@melanchthon.nl</a:t>
            </a:r>
          </a:p>
          <a:p>
            <a:endParaRPr lang="nl-NL" dirty="0" smtClean="0"/>
          </a:p>
          <a:p>
            <a:r>
              <a:rPr lang="nl-NL" dirty="0" err="1"/>
              <a:t>Boemlauw</a:t>
            </a:r>
            <a:r>
              <a:rPr lang="nl-NL" dirty="0"/>
              <a:t> Natuurkunde</a:t>
            </a:r>
          </a:p>
          <a:p>
            <a:r>
              <a:rPr lang="nl-NL" dirty="0" smtClean="0"/>
              <a:t>boemlauwnatuurkunde@gmail.com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</p:txBody>
      </p:sp>
      <p:sp>
        <p:nvSpPr>
          <p:cNvPr id="5" name="AutoShape 2" descr="Pagina 1 van 1"/>
          <p:cNvSpPr>
            <a:spLocks noChangeAspect="1" noChangeArrowheads="1"/>
          </p:cNvSpPr>
          <p:nvPr/>
        </p:nvSpPr>
        <p:spPr bwMode="auto">
          <a:xfrm>
            <a:off x="63500" y="-136525"/>
            <a:ext cx="7620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42" y="3940725"/>
            <a:ext cx="1769065" cy="22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0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Mogelijke opbrengsten flipping</a:t>
            </a:r>
          </a:p>
        </p:txBody>
      </p:sp>
      <p:sp>
        <p:nvSpPr>
          <p:cNvPr id="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Leerlingen krijgen instructie met een pauzeknop, op een moment dat het hen uitkomt en zo vaak als nodig.</a:t>
            </a:r>
          </a:p>
          <a:p>
            <a:pPr eaLnBrk="1" hangingPunct="1"/>
            <a:r>
              <a:rPr lang="nl-NL" altLang="nl-NL" dirty="0" smtClean="0"/>
              <a:t>Docent heeft zijn handen vrij tijdens de les.</a:t>
            </a:r>
          </a:p>
          <a:p>
            <a:pPr eaLnBrk="1" hangingPunct="1"/>
            <a:r>
              <a:rPr lang="nl-NL" altLang="nl-NL" dirty="0" smtClean="0"/>
              <a:t>Docent ziet wat de leerlingen doen (of niet doen) met de aangeboden leerstof.</a:t>
            </a:r>
          </a:p>
          <a:p>
            <a:pPr eaLnBrk="1" hangingPunct="1"/>
            <a:r>
              <a:rPr lang="nl-NL" altLang="nl-NL" dirty="0" smtClean="0"/>
              <a:t>Docent kan op maat gemaakte opdrachten uitzetten (differentiatie op niveau en tempo). </a:t>
            </a:r>
          </a:p>
          <a:p>
            <a:pPr eaLnBrk="1" hangingPunct="1"/>
            <a:r>
              <a:rPr lang="nl-NL" altLang="nl-NL" dirty="0" smtClean="0"/>
              <a:t>Leerlingen kunnen zelf (gekaderd) keuzes maken </a:t>
            </a:r>
            <a:r>
              <a:rPr lang="nl-NL" altLang="nl-NL" dirty="0" err="1" smtClean="0"/>
              <a:t>mbt</a:t>
            </a:r>
            <a:r>
              <a:rPr lang="nl-NL" altLang="nl-NL" dirty="0" smtClean="0"/>
              <a:t> hun activiteiten in de les.</a:t>
            </a:r>
          </a:p>
          <a:p>
            <a:pPr eaLnBrk="1" hangingPunct="1"/>
            <a:endParaRPr lang="nl-NL" altLang="nl-NL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Eenvoudig model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1609907"/>
            <a:ext cx="7583487" cy="4268769"/>
          </a:xfrm>
        </p:spPr>
      </p:pic>
    </p:spTree>
    <p:extLst>
      <p:ext uri="{BB962C8B-B14F-4D97-AF65-F5344CB8AC3E}">
        <p14:creationId xmlns:p14="http://schemas.microsoft.com/office/powerpoint/2010/main" val="159589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Complex model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1" t="23782" r="25874" b="6216"/>
          <a:stretch/>
        </p:blipFill>
        <p:spPr>
          <a:xfrm>
            <a:off x="779463" y="1674564"/>
            <a:ext cx="7551447" cy="4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4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Jacky</a:t>
            </a:r>
            <a:r>
              <a:rPr lang="nl-NL" dirty="0" smtClean="0"/>
              <a:t> </a:t>
            </a:r>
            <a:r>
              <a:rPr lang="nl-NL" dirty="0" err="1" smtClean="0"/>
              <a:t>Gerstein</a:t>
            </a:r>
            <a:r>
              <a:rPr lang="nl-NL" dirty="0" smtClean="0"/>
              <a:t> model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425575"/>
            <a:ext cx="6878069" cy="5008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85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Complex model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1" t="23782" r="25874" b="6216"/>
          <a:stretch/>
        </p:blipFill>
        <p:spPr>
          <a:xfrm>
            <a:off x="779463" y="1674564"/>
            <a:ext cx="7551447" cy="4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>
                <a:latin typeface="Garamond" pitchFamily="18" charset="0"/>
              </a:rPr>
              <a:t>Flexibiliteit! Hoe ga je daarmee om?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00113" y="3644900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1188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885113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740650" y="32131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Einde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39750" y="32845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900113" y="3644900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331913" y="3644900"/>
            <a:ext cx="6338887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042988" y="37893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11188" y="51577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10252" name="Rectangle 23"/>
          <p:cNvSpPr>
            <a:spLocks noChangeArrowheads="1"/>
          </p:cNvSpPr>
          <p:nvPr/>
        </p:nvSpPr>
        <p:spPr bwMode="auto">
          <a:xfrm>
            <a:off x="7670800" y="3643313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53" name="Text Box 24"/>
          <p:cNvSpPr txBox="1">
            <a:spLocks noChangeArrowheads="1"/>
          </p:cNvSpPr>
          <p:nvPr/>
        </p:nvSpPr>
        <p:spPr bwMode="auto">
          <a:xfrm>
            <a:off x="7265988" y="5173663"/>
            <a:ext cx="1265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Afsluiting</a:t>
            </a:r>
          </a:p>
        </p:txBody>
      </p:sp>
      <p:sp>
        <p:nvSpPr>
          <p:cNvPr id="10254" name="Line 25"/>
          <p:cNvSpPr>
            <a:spLocks noChangeShapeType="1"/>
          </p:cNvSpPr>
          <p:nvPr/>
        </p:nvSpPr>
        <p:spPr bwMode="auto">
          <a:xfrm>
            <a:off x="7916863" y="376713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8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Bouwstenen van een geflipte les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Eigen gereedschapskist (!)</a:t>
            </a:r>
          </a:p>
          <a:p>
            <a:r>
              <a:rPr lang="nl-NL" dirty="0" err="1" smtClean="0"/>
              <a:t>EduScrum</a:t>
            </a:r>
            <a:endParaRPr lang="nl-NL" dirty="0" smtClean="0"/>
          </a:p>
          <a:p>
            <a:r>
              <a:rPr lang="nl-NL" dirty="0" err="1" smtClean="0"/>
              <a:t>Gamification</a:t>
            </a:r>
            <a:endParaRPr lang="nl-NL" dirty="0" smtClean="0"/>
          </a:p>
          <a:p>
            <a:r>
              <a:rPr lang="nl-NL" dirty="0" smtClean="0">
                <a:solidFill>
                  <a:srgbClr val="FFC000"/>
                </a:solidFill>
              </a:rPr>
              <a:t>Differentiëren met data</a:t>
            </a:r>
            <a:endParaRPr lang="nl-NL" dirty="0">
              <a:solidFill>
                <a:srgbClr val="FFC000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1828800"/>
            <a:ext cx="3657600" cy="2148840"/>
          </a:xfrm>
        </p:spPr>
      </p:pic>
    </p:spTree>
    <p:extLst>
      <p:ext uri="{BB962C8B-B14F-4D97-AF65-F5344CB8AC3E}">
        <p14:creationId xmlns:p14="http://schemas.microsoft.com/office/powerpoint/2010/main" val="346419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Differentiëren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Met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606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Differentiëren met data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Filmpje </a:t>
            </a:r>
            <a:r>
              <a:rPr lang="nl-NL" dirty="0" smtClean="0"/>
              <a:t>kiezen</a:t>
            </a:r>
          </a:p>
          <a:p>
            <a:r>
              <a:rPr lang="nl-NL" dirty="0" smtClean="0"/>
              <a:t>Filmpje als huiswerk</a:t>
            </a:r>
            <a:endParaRPr lang="nl-NL" dirty="0" smtClean="0"/>
          </a:p>
          <a:p>
            <a:r>
              <a:rPr lang="nl-NL" dirty="0" smtClean="0"/>
              <a:t>Individuele leeropbrengst meten</a:t>
            </a:r>
          </a:p>
          <a:p>
            <a:r>
              <a:rPr lang="nl-NL" dirty="0" smtClean="0"/>
              <a:t>Data analyseren</a:t>
            </a:r>
          </a:p>
          <a:p>
            <a:r>
              <a:rPr lang="nl-NL" dirty="0" smtClean="0"/>
              <a:t>Lesopzet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222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Filmpje kiezen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Analyse leerdoelen:</a:t>
            </a:r>
          </a:p>
          <a:p>
            <a:pPr lvl="1"/>
            <a:r>
              <a:rPr lang="nl-NL" dirty="0" smtClean="0"/>
              <a:t>Wat weet de leerling na het filmpje?</a:t>
            </a:r>
          </a:p>
          <a:p>
            <a:pPr lvl="1"/>
            <a:r>
              <a:rPr lang="nl-NL" dirty="0" smtClean="0"/>
              <a:t>Wat kan de leerling na het filmpje?</a:t>
            </a:r>
          </a:p>
          <a:p>
            <a:pPr lvl="1"/>
            <a:r>
              <a:rPr lang="nl-NL" dirty="0" smtClean="0"/>
              <a:t>Wat moet de leerling nog worden bijgebracht in de les?</a:t>
            </a:r>
          </a:p>
          <a:p>
            <a:r>
              <a:rPr lang="nl-NL" dirty="0" smtClean="0"/>
              <a:t>Tip: Bewaar de antwoorden op bovenstaande vragen!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859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latin typeface="Garamond" pitchFamily="18" charset="0"/>
              </a:rPr>
              <a:t>Programma vandaag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9463" y="1828800"/>
            <a:ext cx="4001857" cy="4208463"/>
          </a:xfrm>
        </p:spPr>
        <p:txBody>
          <a:bodyPr/>
          <a:lstStyle/>
          <a:p>
            <a:r>
              <a:rPr lang="nl-NL" sz="2400" dirty="0"/>
              <a:t>Flipping, waarom, wat en hoe? (15 min)</a:t>
            </a:r>
          </a:p>
          <a:p>
            <a:r>
              <a:rPr lang="nl-NL" sz="2400" dirty="0"/>
              <a:t>Differentiëren met data (15 min)</a:t>
            </a:r>
          </a:p>
          <a:p>
            <a:r>
              <a:rPr lang="nl-NL" sz="2400" dirty="0"/>
              <a:t>Lesontwerp (45 min)</a:t>
            </a:r>
          </a:p>
          <a:p>
            <a:pPr eaLnBrk="1" hangingPunct="1">
              <a:lnSpc>
                <a:spcPct val="80000"/>
              </a:lnSpc>
            </a:pPr>
            <a:endParaRPr lang="nl-NL" altLang="nl-NL" sz="2400" dirty="0" smtClean="0">
              <a:latin typeface="Garamond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327" y="1762708"/>
            <a:ext cx="3376623" cy="43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vergaring algemeen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Data kun je halen uit:</a:t>
            </a:r>
          </a:p>
          <a:p>
            <a:pPr lvl="3"/>
            <a:r>
              <a:rPr lang="nl-NL" dirty="0" smtClean="0"/>
              <a:t>Cijfers van een toets</a:t>
            </a:r>
          </a:p>
          <a:p>
            <a:pPr lvl="3"/>
            <a:r>
              <a:rPr lang="nl-NL" dirty="0" smtClean="0"/>
              <a:t>Citoscore</a:t>
            </a:r>
          </a:p>
          <a:p>
            <a:pPr lvl="3"/>
            <a:r>
              <a:rPr lang="nl-NL" dirty="0" smtClean="0"/>
              <a:t>Games</a:t>
            </a:r>
          </a:p>
          <a:p>
            <a:pPr lvl="3"/>
            <a:r>
              <a:rPr lang="nl-NL" dirty="0" smtClean="0">
                <a:solidFill>
                  <a:srgbClr val="FFC000"/>
                </a:solidFill>
              </a:rPr>
              <a:t>Huiswerk </a:t>
            </a:r>
            <a:endParaRPr lang="nl-NL" dirty="0">
              <a:solidFill>
                <a:srgbClr val="FFC000"/>
              </a:solidFill>
            </a:endParaRPr>
          </a:p>
          <a:p>
            <a:pPr lvl="3"/>
            <a:r>
              <a:rPr lang="nl-NL" dirty="0" err="1" smtClean="0">
                <a:solidFill>
                  <a:srgbClr val="FFC000"/>
                </a:solidFill>
              </a:rPr>
              <a:t>Digi</a:t>
            </a:r>
            <a:r>
              <a:rPr lang="nl-NL" dirty="0" smtClean="0">
                <a:solidFill>
                  <a:srgbClr val="FFC000"/>
                </a:solidFill>
              </a:rPr>
              <a:t> toetsen</a:t>
            </a:r>
          </a:p>
          <a:p>
            <a:pPr marL="282575" lvl="1" indent="0">
              <a:buNone/>
            </a:pPr>
            <a:endParaRPr lang="nl-NL" dirty="0"/>
          </a:p>
        </p:txBody>
      </p:sp>
      <p:graphicFrame>
        <p:nvGraphicFramePr>
          <p:cNvPr id="13" name="Grafiek 12"/>
          <p:cNvGraphicFramePr/>
          <p:nvPr>
            <p:extLst>
              <p:ext uri="{D42A27DB-BD31-4B8C-83A1-F6EECF244321}">
                <p14:modId xmlns:p14="http://schemas.microsoft.com/office/powerpoint/2010/main" val="1733979129"/>
              </p:ext>
            </p:extLst>
          </p:nvPr>
        </p:nvGraphicFramePr>
        <p:xfrm>
          <a:off x="4715218" y="1828800"/>
          <a:ext cx="3929349" cy="2640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09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1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Individuele leeropbrengst meten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Thuis</a:t>
            </a:r>
          </a:p>
          <a:p>
            <a:pPr lvl="1"/>
            <a:r>
              <a:rPr lang="nl-NL" dirty="0" smtClean="0"/>
              <a:t>ELO</a:t>
            </a:r>
            <a:r>
              <a:rPr lang="nl-NL" dirty="0" smtClean="0"/>
              <a:t>, </a:t>
            </a:r>
            <a:r>
              <a:rPr lang="nl-NL" dirty="0" err="1" smtClean="0"/>
              <a:t>Zaption</a:t>
            </a:r>
            <a:r>
              <a:rPr lang="nl-NL" dirty="0" smtClean="0"/>
              <a:t>, </a:t>
            </a:r>
            <a:r>
              <a:rPr lang="nl-NL" dirty="0" err="1" smtClean="0"/>
              <a:t>Edpuzzle</a:t>
            </a:r>
            <a:r>
              <a:rPr lang="nl-NL" dirty="0" smtClean="0"/>
              <a:t>, </a:t>
            </a:r>
            <a:r>
              <a:rPr lang="nl-NL" dirty="0" err="1" smtClean="0"/>
              <a:t>Nearpod</a:t>
            </a:r>
            <a:r>
              <a:rPr lang="nl-NL" dirty="0" smtClean="0"/>
              <a:t>, </a:t>
            </a:r>
            <a:r>
              <a:rPr lang="nl-NL" dirty="0" err="1" smtClean="0"/>
              <a:t>Testmoz</a:t>
            </a:r>
            <a:r>
              <a:rPr lang="nl-NL" dirty="0" smtClean="0"/>
              <a:t>, Google Forms</a:t>
            </a:r>
          </a:p>
          <a:p>
            <a:r>
              <a:rPr lang="nl-NL" dirty="0" smtClean="0"/>
              <a:t>Op school</a:t>
            </a:r>
          </a:p>
          <a:p>
            <a:pPr lvl="1"/>
            <a:r>
              <a:rPr lang="nl-NL" dirty="0" smtClean="0"/>
              <a:t>ELO, </a:t>
            </a:r>
            <a:r>
              <a:rPr lang="nl-NL" dirty="0" err="1" smtClean="0"/>
              <a:t>Nearpod</a:t>
            </a:r>
            <a:r>
              <a:rPr lang="nl-NL" dirty="0" smtClean="0"/>
              <a:t>, </a:t>
            </a:r>
            <a:r>
              <a:rPr lang="nl-NL" dirty="0" err="1" smtClean="0"/>
              <a:t>Socrative</a:t>
            </a:r>
            <a:r>
              <a:rPr lang="nl-NL" dirty="0"/>
              <a:t>, </a:t>
            </a:r>
            <a:r>
              <a:rPr lang="nl-NL" dirty="0" err="1"/>
              <a:t>Kahoot</a:t>
            </a:r>
            <a:r>
              <a:rPr lang="nl-NL" dirty="0" smtClean="0"/>
              <a:t>, </a:t>
            </a:r>
            <a:r>
              <a:rPr lang="nl-NL" dirty="0" err="1" smtClean="0"/>
              <a:t>Padlet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984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Nearpod</a:t>
            </a:r>
            <a:endParaRPr lang="nl-NL" dirty="0"/>
          </a:p>
        </p:txBody>
      </p:sp>
      <p:pic>
        <p:nvPicPr>
          <p:cNvPr id="5" name="NEARPOD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263" y="1828800"/>
            <a:ext cx="7481887" cy="4208463"/>
          </a:xfrm>
        </p:spPr>
      </p:pic>
    </p:spTree>
    <p:extLst>
      <p:ext uri="{BB962C8B-B14F-4D97-AF65-F5344CB8AC3E}">
        <p14:creationId xmlns:p14="http://schemas.microsoft.com/office/powerpoint/2010/main" val="191140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557" y="-81708"/>
            <a:ext cx="7583487" cy="1044575"/>
          </a:xfrm>
        </p:spPr>
        <p:txBody>
          <a:bodyPr/>
          <a:lstStyle/>
          <a:p>
            <a:r>
              <a:rPr lang="nl-NL" dirty="0" smtClean="0"/>
              <a:t>Data analyseren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894" y="962867"/>
            <a:ext cx="7583487" cy="565027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7678757" y="793214"/>
            <a:ext cx="572877" cy="5971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495759" y="811657"/>
            <a:ext cx="7832993" cy="3231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495759" y="4087258"/>
            <a:ext cx="7866043" cy="145422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495759" y="5574535"/>
            <a:ext cx="7866043" cy="11898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8416887" y="2242758"/>
            <a:ext cx="30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+mj-lt"/>
              </a:rPr>
              <a:t>H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8427904" y="4629705"/>
            <a:ext cx="30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+mj-lt"/>
              </a:rPr>
              <a:t>B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8471972" y="5984779"/>
            <a:ext cx="30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+mj-lt"/>
              </a:rPr>
              <a:t>V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04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Les opzet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778395"/>
              </p:ext>
            </p:extLst>
          </p:nvPr>
        </p:nvGraphicFramePr>
        <p:xfrm>
          <a:off x="779463" y="1828800"/>
          <a:ext cx="7583487" cy="420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hthoek 6"/>
          <p:cNvSpPr/>
          <p:nvPr/>
        </p:nvSpPr>
        <p:spPr>
          <a:xfrm>
            <a:off x="264404" y="3172858"/>
            <a:ext cx="7943162" cy="969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73726" y="3334434"/>
            <a:ext cx="104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Handen vrij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64404" y="5054906"/>
            <a:ext cx="7943162" cy="969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473726" y="5243294"/>
            <a:ext cx="104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Handen vrij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7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Lesontwerp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Zoek een filmpje waarin de theorie naar wens wordt uitgelegd. Suggesties:</a:t>
            </a:r>
          </a:p>
          <a:p>
            <a:pPr lvl="1"/>
            <a:r>
              <a:rPr lang="nl-NL" dirty="0" smtClean="0"/>
              <a:t>Rob van Bakel (Alles is natuurkunde)</a:t>
            </a:r>
          </a:p>
          <a:p>
            <a:pPr lvl="1"/>
            <a:r>
              <a:rPr lang="nl-NL" dirty="0" err="1" smtClean="0"/>
              <a:t>ACNatuurkunde</a:t>
            </a:r>
            <a:endParaRPr lang="nl-NL" dirty="0" smtClean="0"/>
          </a:p>
          <a:p>
            <a:pPr lvl="1"/>
            <a:r>
              <a:rPr lang="nl-NL" dirty="0" smtClean="0"/>
              <a:t>Meneer Wietsma</a:t>
            </a:r>
          </a:p>
          <a:p>
            <a:pPr lvl="1"/>
            <a:r>
              <a:rPr lang="nl-NL" dirty="0" err="1" smtClean="0"/>
              <a:t>Boemlauw</a:t>
            </a:r>
            <a:r>
              <a:rPr lang="nl-NL" dirty="0" smtClean="0"/>
              <a:t> Natuurkunde</a:t>
            </a:r>
          </a:p>
          <a:p>
            <a:r>
              <a:rPr lang="nl-NL" dirty="0" smtClean="0"/>
              <a:t>Analyseer het filmpje</a:t>
            </a:r>
          </a:p>
          <a:p>
            <a:r>
              <a:rPr lang="nl-NL" dirty="0" smtClean="0"/>
              <a:t>Stel evaluatievragen op om te kunnen differentiëren.</a:t>
            </a:r>
          </a:p>
          <a:p>
            <a:r>
              <a:rPr lang="nl-NL" dirty="0" smtClean="0"/>
              <a:t>Ontwerp de les, bijvoorbeeld in carrousel vorm.</a:t>
            </a:r>
          </a:p>
        </p:txBody>
      </p:sp>
    </p:spTree>
    <p:extLst>
      <p:ext uri="{BB962C8B-B14F-4D97-AF65-F5344CB8AC3E}">
        <p14:creationId xmlns:p14="http://schemas.microsoft.com/office/powerpoint/2010/main" val="104127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>
                <a:latin typeface="Garamond" pitchFamily="18" charset="0"/>
              </a:rPr>
              <a:t>Directe instructie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900113" y="3644900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Garamond" charset="0"/>
              <a:ea typeface="ＭＳ Ｐゴシック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11188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/>
              <a:t>0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7885113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/>
              <a:t>80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7740650" y="32131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/>
              <a:t>Einde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539750" y="32845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/>
              <a:t>Start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>
                <a:latin typeface="Garamond" pitchFamily="18" charset="0"/>
              </a:rPr>
              <a:t>Directe instructie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00113" y="3644900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1188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885113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740650" y="32131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Einde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39750" y="32845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900113" y="3644900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331913" y="364490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232025" y="3643313"/>
            <a:ext cx="143986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042988" y="37893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11188" y="51577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971550" y="1412875"/>
            <a:ext cx="1655763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Leerlingen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kijken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huiswerk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1763713" y="30686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2925763" y="38147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293938" y="5202238"/>
            <a:ext cx="12652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Bespreken lastige som.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4086225" y="3640138"/>
            <a:ext cx="90011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881438" y="5208588"/>
            <a:ext cx="12652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Uitleg nieuwe theorie</a:t>
            </a: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4532313" y="38020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3652838" y="3651250"/>
            <a:ext cx="44926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073400" y="1438275"/>
            <a:ext cx="16557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 nieuw onderwerp Demo, filmpje, opdrachtje, zo iets.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3865563" y="30940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4986338" y="365125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5883275" y="3646488"/>
            <a:ext cx="90011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594225" y="2416175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Opdracht over nieuwe theorie</a:t>
            </a: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5434013" y="310038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5668963" y="5176838"/>
            <a:ext cx="12652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Bespreken van de opdracht</a:t>
            </a: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>
            <a:off x="6319838" y="377031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21" name="Rectangle 29"/>
          <p:cNvSpPr>
            <a:spLocks noChangeArrowheads="1"/>
          </p:cNvSpPr>
          <p:nvPr/>
        </p:nvSpPr>
        <p:spPr bwMode="auto">
          <a:xfrm>
            <a:off x="6783388" y="363855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6410325" y="2393950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Opdracht over nieuwe theorie</a:t>
            </a: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7250113" y="30781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7670800" y="3643313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7265988" y="5173663"/>
            <a:ext cx="1265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Afsluiting</a:t>
            </a: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7916863" y="376713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>
                <a:latin typeface="Garamond" pitchFamily="18" charset="0"/>
              </a:rPr>
              <a:t>Directe instructie uit de les…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00113" y="3644900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11188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885113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40650" y="32131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Einde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39750" y="32845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900113" y="3644900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331913" y="364490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auto">
          <a:xfrm>
            <a:off x="1042988" y="37893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611188" y="51577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971550" y="1412875"/>
            <a:ext cx="1655763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/>
                </a:solidFill>
              </a:rPr>
              <a:t>Leerlingen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/>
                </a:solidFill>
              </a:rPr>
              <a:t>kijken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/>
                </a:solidFill>
              </a:rPr>
              <a:t>huiswerk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nl-NL" b="1" dirty="0" smtClean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>
            <a:off x="1763713" y="30686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9230" name="Rectangle 20"/>
          <p:cNvSpPr>
            <a:spLocks noChangeArrowheads="1"/>
          </p:cNvSpPr>
          <p:nvPr/>
        </p:nvSpPr>
        <p:spPr bwMode="auto">
          <a:xfrm>
            <a:off x="3652838" y="3651250"/>
            <a:ext cx="44926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31" name="Text Box 21"/>
          <p:cNvSpPr txBox="1">
            <a:spLocks noChangeArrowheads="1"/>
          </p:cNvSpPr>
          <p:nvPr/>
        </p:nvSpPr>
        <p:spPr bwMode="auto">
          <a:xfrm>
            <a:off x="3073400" y="1438275"/>
            <a:ext cx="16557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 nieuw onderwerp Demo, filmpje, opdrachtje, zo iets.</a:t>
            </a:r>
          </a:p>
        </p:txBody>
      </p:sp>
      <p:sp>
        <p:nvSpPr>
          <p:cNvPr id="9232" name="Line 22"/>
          <p:cNvSpPr>
            <a:spLocks noChangeShapeType="1"/>
          </p:cNvSpPr>
          <p:nvPr/>
        </p:nvSpPr>
        <p:spPr bwMode="auto">
          <a:xfrm>
            <a:off x="3865563" y="30940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9233" name="Rectangle 23"/>
          <p:cNvSpPr>
            <a:spLocks noChangeArrowheads="1"/>
          </p:cNvSpPr>
          <p:nvPr/>
        </p:nvSpPr>
        <p:spPr bwMode="auto">
          <a:xfrm>
            <a:off x="4986338" y="365125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34" name="Text Box 25"/>
          <p:cNvSpPr txBox="1">
            <a:spLocks noChangeArrowheads="1"/>
          </p:cNvSpPr>
          <p:nvPr/>
        </p:nvSpPr>
        <p:spPr bwMode="auto">
          <a:xfrm>
            <a:off x="4594225" y="2416175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Opdracht over nieuwe theorie</a:t>
            </a:r>
          </a:p>
        </p:txBody>
      </p:sp>
      <p:sp>
        <p:nvSpPr>
          <p:cNvPr id="9235" name="Line 26"/>
          <p:cNvSpPr>
            <a:spLocks noChangeShapeType="1"/>
          </p:cNvSpPr>
          <p:nvPr/>
        </p:nvSpPr>
        <p:spPr bwMode="auto">
          <a:xfrm>
            <a:off x="5434013" y="310038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9236" name="Rectangle 29"/>
          <p:cNvSpPr>
            <a:spLocks noChangeArrowheads="1"/>
          </p:cNvSpPr>
          <p:nvPr/>
        </p:nvSpPr>
        <p:spPr bwMode="auto">
          <a:xfrm>
            <a:off x="6783388" y="3638550"/>
            <a:ext cx="900112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37" name="Text Box 30"/>
          <p:cNvSpPr txBox="1">
            <a:spLocks noChangeArrowheads="1"/>
          </p:cNvSpPr>
          <p:nvPr/>
        </p:nvSpPr>
        <p:spPr bwMode="auto">
          <a:xfrm>
            <a:off x="6410325" y="2393950"/>
            <a:ext cx="1655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Opdracht over nieuwe theorie</a:t>
            </a:r>
          </a:p>
        </p:txBody>
      </p:sp>
      <p:sp>
        <p:nvSpPr>
          <p:cNvPr id="9238" name="Line 31"/>
          <p:cNvSpPr>
            <a:spLocks noChangeShapeType="1"/>
          </p:cNvSpPr>
          <p:nvPr/>
        </p:nvSpPr>
        <p:spPr bwMode="auto">
          <a:xfrm>
            <a:off x="7250113" y="30781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9239" name="Rectangle 32"/>
          <p:cNvSpPr>
            <a:spLocks noChangeArrowheads="1"/>
          </p:cNvSpPr>
          <p:nvPr/>
        </p:nvSpPr>
        <p:spPr bwMode="auto">
          <a:xfrm>
            <a:off x="7670800" y="3643313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9240" name="Text Box 33"/>
          <p:cNvSpPr txBox="1">
            <a:spLocks noChangeArrowheads="1"/>
          </p:cNvSpPr>
          <p:nvPr/>
        </p:nvSpPr>
        <p:spPr bwMode="auto">
          <a:xfrm>
            <a:off x="7265988" y="5173663"/>
            <a:ext cx="1265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Afsluiting</a:t>
            </a:r>
          </a:p>
        </p:txBody>
      </p:sp>
      <p:sp>
        <p:nvSpPr>
          <p:cNvPr id="9241" name="Line 34"/>
          <p:cNvSpPr>
            <a:spLocks noChangeShapeType="1"/>
          </p:cNvSpPr>
          <p:nvPr/>
        </p:nvSpPr>
        <p:spPr bwMode="auto">
          <a:xfrm>
            <a:off x="7916863" y="376713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>
                <a:latin typeface="Garamond" pitchFamily="18" charset="0"/>
              </a:rPr>
              <a:t>Flexibiliteit!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00113" y="3644900"/>
            <a:ext cx="727233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1188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885113" y="4005263"/>
            <a:ext cx="574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740650" y="32131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Einde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39750" y="32845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900113" y="3644900"/>
            <a:ext cx="431800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331913" y="3644900"/>
            <a:ext cx="6338887" cy="288925"/>
          </a:xfrm>
          <a:prstGeom prst="rect">
            <a:avLst/>
          </a:prstGeom>
          <a:solidFill>
            <a:srgbClr val="80008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042988" y="3789363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11188" y="51577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10252" name="Rectangle 23"/>
          <p:cNvSpPr>
            <a:spLocks noChangeArrowheads="1"/>
          </p:cNvSpPr>
          <p:nvPr/>
        </p:nvSpPr>
        <p:spPr bwMode="auto">
          <a:xfrm>
            <a:off x="7670800" y="3643313"/>
            <a:ext cx="490538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ＭＳ Ｐゴシック" charset="0"/>
            </a:endParaRPr>
          </a:p>
        </p:txBody>
      </p:sp>
      <p:sp>
        <p:nvSpPr>
          <p:cNvPr id="10253" name="Text Box 24"/>
          <p:cNvSpPr txBox="1">
            <a:spLocks noChangeArrowheads="1"/>
          </p:cNvSpPr>
          <p:nvPr/>
        </p:nvSpPr>
        <p:spPr bwMode="auto">
          <a:xfrm>
            <a:off x="7265988" y="5173663"/>
            <a:ext cx="1265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b="1" smtClean="0">
                <a:solidFill>
                  <a:schemeClr val="bg1"/>
                </a:solidFill>
              </a:rPr>
              <a:t>Afsluiting</a:t>
            </a:r>
          </a:p>
        </p:txBody>
      </p:sp>
      <p:sp>
        <p:nvSpPr>
          <p:cNvPr id="10254" name="Line 25"/>
          <p:cNvSpPr>
            <a:spLocks noChangeShapeType="1"/>
          </p:cNvSpPr>
          <p:nvPr/>
        </p:nvSpPr>
        <p:spPr bwMode="auto">
          <a:xfrm>
            <a:off x="7916863" y="376713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solidFill>
                <a:schemeClr val="bg1"/>
              </a:solidFill>
              <a:latin typeface="Garamond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68123175"/>
              </p:ext>
            </p:extLst>
          </p:nvPr>
        </p:nvGraphicFramePr>
        <p:xfrm>
          <a:off x="646112" y="1636120"/>
          <a:ext cx="7716838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779463" y="381000"/>
            <a:ext cx="7583487" cy="10445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nl-NL" altLang="nl-NL" dirty="0" smtClean="0">
                <a:latin typeface="Garamond" pitchFamily="18" charset="0"/>
              </a:rPr>
              <a:t>Dat voelt als een goed idee…</a:t>
            </a:r>
          </a:p>
        </p:txBody>
      </p:sp>
    </p:spTree>
    <p:extLst>
      <p:ext uri="{BB962C8B-B14F-4D97-AF65-F5344CB8AC3E}">
        <p14:creationId xmlns:p14="http://schemas.microsoft.com/office/powerpoint/2010/main" val="5811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B15E49-DC14-984A-A415-88B432D47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1FBC52-D816-8749-BEBB-FB69D58F9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15ED2A-E0A2-624C-88C0-168B53775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10A2EA-EF8C-4348-9F10-420C1D8B2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21E202-70E8-8349-952B-2741F7813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DEFD31-1694-D443-B7CD-D67CDE03A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1000FA-63A1-0B49-85FF-B36811056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42BC9F-D120-414C-A5F6-0E2F299B4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0A5091-28AB-C74D-A495-95103EA97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B010D6-948C-A846-BC91-DD344C2AD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B92501-38D0-0844-BFF2-FD82636C7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62CBE-DDC9-5349-81F0-6FC07579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CBFE2D-87B5-BC4C-99C2-50C9DBD35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009DE0-413C-4842-A213-DC149421B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C7ED3-97E4-5C49-B9CB-23706FA6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F56CB6-775F-AE4A-AA49-5291AD82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338DAF-0C94-DC47-8893-B9378CF25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DDD695-EED5-2B40-B9DE-84D5C00B7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E42894-075B-4241-AB8D-5CD7D419F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EA2CE1-71B5-CA44-BC1E-A5DDE52F3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Wat is ‘</a:t>
            </a:r>
            <a:r>
              <a:rPr lang="nl-NL" altLang="ja-JP" smtClean="0"/>
              <a:t>Flipping the classroom?</a:t>
            </a:r>
            <a:r>
              <a:rPr lang="nl-NL" altLang="nl-NL" smtClean="0"/>
              <a:t>’</a:t>
            </a:r>
          </a:p>
        </p:txBody>
      </p:sp>
      <p:pic>
        <p:nvPicPr>
          <p:cNvPr id="22531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9"/>
          <a:stretch>
            <a:fillRect/>
          </a:stretch>
        </p:blipFill>
        <p:spPr bwMode="auto">
          <a:xfrm>
            <a:off x="2374900" y="1625600"/>
            <a:ext cx="46863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Wat is ‘</a:t>
            </a:r>
            <a:r>
              <a:rPr lang="nl-NL" altLang="ja-JP" smtClean="0"/>
              <a:t>Flipping the classroom?</a:t>
            </a:r>
            <a:r>
              <a:rPr lang="nl-NL" altLang="nl-NL" smtClean="0"/>
              <a:t>’</a:t>
            </a:r>
          </a:p>
        </p:txBody>
      </p:sp>
      <p:pic>
        <p:nvPicPr>
          <p:cNvPr id="2355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9"/>
          <a:stretch>
            <a:fillRect/>
          </a:stretch>
        </p:blipFill>
        <p:spPr bwMode="auto">
          <a:xfrm>
            <a:off x="2374900" y="1625600"/>
            <a:ext cx="46863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1" r="8"/>
          <a:stretch>
            <a:fillRect/>
          </a:stretch>
        </p:blipFill>
        <p:spPr bwMode="auto">
          <a:xfrm>
            <a:off x="2374900" y="4038600"/>
            <a:ext cx="46863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volutie">
  <a:themeElements>
    <a:clrScheme name="Revolutie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e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e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Words>541</Words>
  <Application>Microsoft Macintosh PowerPoint</Application>
  <PresentationFormat>Diavoorstelling (4:3)</PresentationFormat>
  <Paragraphs>154</Paragraphs>
  <Slides>25</Slides>
  <Notes>1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Revolutie</vt:lpstr>
      <vt:lpstr>Flipping the classroom</vt:lpstr>
      <vt:lpstr>Programma vandaag</vt:lpstr>
      <vt:lpstr>Directe instructie</vt:lpstr>
      <vt:lpstr>Directe instructie</vt:lpstr>
      <vt:lpstr>Directe instructie uit de les…</vt:lpstr>
      <vt:lpstr>Flexibiliteit!</vt:lpstr>
      <vt:lpstr>PowerPoint-presentatie</vt:lpstr>
      <vt:lpstr>Wat is ‘Flipping the classroom?’</vt:lpstr>
      <vt:lpstr>Wat is ‘Flipping the classroom?’</vt:lpstr>
      <vt:lpstr>Mogelijke opbrengsten flipping</vt:lpstr>
      <vt:lpstr>Eenvoudig model</vt:lpstr>
      <vt:lpstr>Complex model</vt:lpstr>
      <vt:lpstr>Jacky Gerstein model</vt:lpstr>
      <vt:lpstr>Complex model</vt:lpstr>
      <vt:lpstr>Flexibiliteit! Hoe ga je daarmee om?</vt:lpstr>
      <vt:lpstr>Bouwstenen van een geflipte les</vt:lpstr>
      <vt:lpstr>Differentiëren</vt:lpstr>
      <vt:lpstr>Differentiëren met data</vt:lpstr>
      <vt:lpstr>Filmpje kiezen</vt:lpstr>
      <vt:lpstr>Data vergaring algemeen</vt:lpstr>
      <vt:lpstr>Individuele leeropbrengst meten</vt:lpstr>
      <vt:lpstr>Nearpod</vt:lpstr>
      <vt:lpstr>Data analyseren</vt:lpstr>
      <vt:lpstr>Les opzet</vt:lpstr>
      <vt:lpstr>Lesontwerp</vt:lpstr>
    </vt:vector>
  </TitlesOfParts>
  <Company>Melanchthon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Gamification</dc:title>
  <dc:creator>gbakker</dc:creator>
  <cp:lastModifiedBy>Stijn Folkerts</cp:lastModifiedBy>
  <cp:revision>49</cp:revision>
  <dcterms:created xsi:type="dcterms:W3CDTF">2014-01-13T12:58:58Z</dcterms:created>
  <dcterms:modified xsi:type="dcterms:W3CDTF">2015-12-12T10:22:11Z</dcterms:modified>
</cp:coreProperties>
</file>